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946" r:id="rId4"/>
    <p:sldMasterId id="2147485003" r:id="rId5"/>
    <p:sldMasterId id="2147485029" r:id="rId6"/>
    <p:sldMasterId id="2147485048" r:id="rId7"/>
    <p:sldMasterId id="2147485079" r:id="rId8"/>
    <p:sldMasterId id="2147485108" r:id="rId9"/>
    <p:sldMasterId id="2147485135" r:id="rId10"/>
  </p:sldMasterIdLst>
  <p:notesMasterIdLst>
    <p:notesMasterId r:id="rId23"/>
  </p:notesMasterIdLst>
  <p:handoutMasterIdLst>
    <p:handoutMasterId r:id="rId24"/>
  </p:handoutMasterIdLst>
  <p:sldIdLst>
    <p:sldId id="1983" r:id="rId11"/>
    <p:sldId id="1878" r:id="rId12"/>
    <p:sldId id="1574" r:id="rId13"/>
    <p:sldId id="1634" r:id="rId14"/>
    <p:sldId id="1982" r:id="rId15"/>
    <p:sldId id="1612" r:id="rId16"/>
    <p:sldId id="1984" r:id="rId17"/>
    <p:sldId id="1669" r:id="rId18"/>
    <p:sldId id="1942" r:id="rId19"/>
    <p:sldId id="1866" r:id="rId20"/>
    <p:sldId id="1943" r:id="rId21"/>
    <p:sldId id="1919" r:id="rId22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Ignite Template" id="{888AB95E-1B7E-4E95-8F39-C5D0E8372BC2}">
          <p14:sldIdLst>
            <p14:sldId id="1983"/>
            <p14:sldId id="1878"/>
            <p14:sldId id="1574"/>
            <p14:sldId id="1634"/>
            <p14:sldId id="1982"/>
            <p14:sldId id="1612"/>
            <p14:sldId id="1984"/>
            <p14:sldId id="1669"/>
            <p14:sldId id="1942"/>
            <p14:sldId id="1866"/>
            <p14:sldId id="1943"/>
            <p14:sldId id="191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Caitlyn Ryan" initials="CR" lastIdx="46" clrIdx="4">
    <p:extLst>
      <p:ext uri="{19B8F6BF-5375-455C-9EA6-DF929625EA0E}">
        <p15:presenceInfo xmlns:p15="http://schemas.microsoft.com/office/powerpoint/2012/main" userId="S-1-5-21-383413107-1061881802-891584314-1252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570"/>
    <a:srgbClr val="0078D4"/>
    <a:srgbClr val="127C0F"/>
    <a:srgbClr val="E6E6E6"/>
    <a:srgbClr val="BDBDBD"/>
    <a:srgbClr val="D83B01"/>
    <a:srgbClr val="D2D2D2"/>
    <a:srgbClr val="FFB900"/>
    <a:srgbClr val="303030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96" autoAdjust="0"/>
    <p:restoredTop sz="70627" autoAdjust="0"/>
  </p:normalViewPr>
  <p:slideViewPr>
    <p:cSldViewPr snapToGrid="0">
      <p:cViewPr varScale="1">
        <p:scale>
          <a:sx n="73" d="100"/>
          <a:sy n="73" d="100"/>
        </p:scale>
        <p:origin x="1908" y="72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33" d="100"/>
        <a:sy n="33" d="100"/>
      </p:scale>
      <p:origin x="0" y="-1344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nkaj Satyaketu" userId="ad44b504-7f5c-4a2f-944b-ed3223fc1634" providerId="ADAL" clId="{98FDB1CE-2EBE-4646-9FAF-C2C479D8792F}"/>
    <pc:docChg chg="undo custSel modSld">
      <pc:chgData name="Pankaj Satyaketu" userId="ad44b504-7f5c-4a2f-944b-ed3223fc1634" providerId="ADAL" clId="{98FDB1CE-2EBE-4646-9FAF-C2C479D8792F}" dt="2018-11-08T13:17:22.857" v="311" actId="14100"/>
      <pc:docMkLst>
        <pc:docMk/>
      </pc:docMkLst>
      <pc:sldChg chg="modSp">
        <pc:chgData name="Pankaj Satyaketu" userId="ad44b504-7f5c-4a2f-944b-ed3223fc1634" providerId="ADAL" clId="{98FDB1CE-2EBE-4646-9FAF-C2C479D8792F}" dt="2018-11-08T13:17:22.857" v="311" actId="14100"/>
        <pc:sldMkLst>
          <pc:docMk/>
          <pc:sldMk cId="3321205713" sldId="1612"/>
        </pc:sldMkLst>
        <pc:picChg chg="mod">
          <ac:chgData name="Pankaj Satyaketu" userId="ad44b504-7f5c-4a2f-944b-ed3223fc1634" providerId="ADAL" clId="{98FDB1CE-2EBE-4646-9FAF-C2C479D8792F}" dt="2018-11-08T13:17:22.857" v="311" actId="14100"/>
          <ac:picMkLst>
            <pc:docMk/>
            <pc:sldMk cId="3321205713" sldId="1612"/>
            <ac:picMk id="4" creationId="{ED121B78-6702-4EF4-9528-032881471DE4}"/>
          </ac:picMkLst>
        </pc:picChg>
      </pc:sldChg>
      <pc:sldChg chg="modNotesTx">
        <pc:chgData name="Pankaj Satyaketu" userId="ad44b504-7f5c-4a2f-944b-ed3223fc1634" providerId="ADAL" clId="{98FDB1CE-2EBE-4646-9FAF-C2C479D8792F}" dt="2018-11-06T19:54:57.024" v="307" actId="20577"/>
        <pc:sldMkLst>
          <pc:docMk/>
          <pc:sldMk cId="311231353" sldId="198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11/8/2018 8:16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11/8/2018 8:09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11/8/2018 8:09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24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DEVELOPER EXPERIENCE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Run or debug code prior to </a:t>
            </a:r>
            <a:r>
              <a:rPr lang="en-US" dirty="0" err="1"/>
              <a:t>commiting</a:t>
            </a:r>
            <a:r>
              <a:rPr lang="en-US" dirty="0"/>
              <a:t> in a production-like development environment running in Azure</a:t>
            </a:r>
          </a:p>
          <a:p>
            <a:pPr marL="171450" indent="-171450">
              <a:buFontTx/>
              <a:buChar char="-"/>
            </a:pPr>
            <a:r>
              <a:rPr lang="en-US" dirty="0"/>
              <a:t>Work with real upstream and downstream dependencies instead of mocks or simulators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 a shared team environment with isolated spaces to avoid complex setup and enable live, ongoing discovery of integration issues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11/8/2018 8:09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9952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1" dirty="0">
                <a:solidFill>
                  <a:schemeClr val="bg2"/>
                </a:solidFill>
              </a:rPr>
              <a:t>Include “ACR Build” when the Preview supports WINDOWS CONTAINERS.</a:t>
            </a:r>
          </a:p>
          <a:p>
            <a:r>
              <a:rPr lang="en-US" sz="900" b="1" dirty="0">
                <a:solidFill>
                  <a:schemeClr val="bg2"/>
                </a:solidFill>
              </a:rPr>
              <a:t>As of //BUILD 2018 it only supports LINUX containers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32742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32742">
              <a:defRPr/>
            </a:pPr>
            <a:fld id="{D18B56EA-E28F-4F92-9F16-7A6F2501B303}" type="datetime8">
              <a:rPr lang="en-US" smtClean="0">
                <a:solidFill>
                  <a:prstClr val="black"/>
                </a:solidFill>
              </a:rPr>
              <a:pPr defTabSz="932742">
                <a:defRPr/>
              </a:pPr>
              <a:t>11/8/2018 8:09 AM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32742">
              <a:defRPr/>
            </a:pPr>
            <a:fld id="{B4008EB6-D09E-4580-8CD6-DDB14511944F}" type="slidenum">
              <a:rPr lang="en-US" smtClean="0">
                <a:solidFill>
                  <a:prstClr val="black"/>
                </a:solidFill>
              </a:rPr>
              <a:pPr defTabSz="932742">
                <a:defRPr/>
              </a:pPr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472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TechReady 23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11/8/2018 8:09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829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932238">
              <a:buFont typeface="Arial" panose="020B0604020202020204" pitchFamily="34" charset="0"/>
              <a:buNone/>
              <a:defRPr/>
            </a:pPr>
            <a:endParaRPr lang="en-US" sz="900" b="0" i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TechReady 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11/8/2018 8:09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6786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91380" indent="-291380" defTabSz="932238"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For each service instance you use </a:t>
            </a:r>
            <a:r>
              <a:rPr lang="en-US" u="sng" kern="0" dirty="0">
                <a:solidFill>
                  <a:sysClr val="windowText" lastClr="000000"/>
                </a:solidFill>
              </a:rPr>
              <a:t>one</a:t>
            </a:r>
            <a:r>
              <a:rPr lang="en-US" kern="0" dirty="0">
                <a:solidFill>
                  <a:sysClr val="windowText" lastClr="000000"/>
                </a:solidFill>
              </a:rPr>
              <a:t> container</a:t>
            </a:r>
          </a:p>
          <a:p>
            <a:pPr marL="291380" indent="-291380" defTabSz="932238"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Docker images/containers are “units of deployment”</a:t>
            </a:r>
          </a:p>
          <a:p>
            <a:pPr marL="291380" indent="-291380" defTabSz="932238"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A container is an </a:t>
            </a:r>
            <a:r>
              <a:rPr lang="en-US" u="sng" kern="0" dirty="0">
                <a:solidFill>
                  <a:sysClr val="windowText" lastClr="000000"/>
                </a:solidFill>
              </a:rPr>
              <a:t>instance</a:t>
            </a:r>
            <a:r>
              <a:rPr lang="en-US" kern="0" dirty="0">
                <a:solidFill>
                  <a:sysClr val="windowText" lastClr="000000"/>
                </a:solidFill>
              </a:rPr>
              <a:t> of a Docker Image</a:t>
            </a:r>
          </a:p>
          <a:p>
            <a:pPr marL="291380" indent="-291380" defTabSz="932238"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A host (VM/server) handles many containers</a:t>
            </a:r>
            <a:endParaRPr lang="en-US" sz="900" b="0" i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n-US" sz="900" b="0" i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TechReady 23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11/8/2018 8:09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6660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TechReady 23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11/8/2018 8:09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4860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https://docs.microsoft.com/en-us/azure/aks/kubernetes-helm#configure-helm</a:t>
            </a:r>
          </a:p>
          <a:p>
            <a:endParaRPr lang="en-US" dirty="0"/>
          </a:p>
          <a:p>
            <a:r>
              <a:rPr lang="en-US" dirty="0"/>
              <a:t>Sample:</a:t>
            </a:r>
          </a:p>
          <a:p>
            <a:r>
              <a:rPr lang="en-US" sz="882" b="1" i="0" kern="1200" cap="all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INSTALL AN EXAMPLE CHART</a:t>
            </a:r>
          </a:p>
          <a:p>
            <a:r>
              <a:rPr lang="en-US" sz="882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To install a chart, you can run the helm install command. Helm has several ways to find and install a chart, but the easiest is to use one of the official stable charts.</a:t>
            </a:r>
          </a:p>
          <a:p>
            <a:r>
              <a:rPr lang="en-US" dirty="0"/>
              <a:t>$ helm repo update # Make sure we get the latest list of charts </a:t>
            </a:r>
          </a:p>
          <a:p>
            <a:r>
              <a:rPr lang="en-US" b="1" dirty="0"/>
              <a:t>$ helm install stable/</a:t>
            </a:r>
            <a:r>
              <a:rPr lang="en-US" b="1" dirty="0" err="1"/>
              <a:t>mysql</a:t>
            </a:r>
            <a:r>
              <a:rPr lang="en-US" b="1" dirty="0"/>
              <a:t>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11/8/2018 8:09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755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932238">
              <a:buFont typeface="Arial" panose="020B0604020202020204" pitchFamily="34" charset="0"/>
              <a:buNone/>
              <a:defRPr/>
            </a:pPr>
            <a:endParaRPr lang="en-US" sz="900" b="0" i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TechReady 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11/8/2018 8:09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0044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Enable development on laptop</a:t>
            </a:r>
          </a:p>
          <a:p>
            <a:pPr marL="228600" indent="-228600">
              <a:buAutoNum type="arabicParenR"/>
            </a:pPr>
            <a:r>
              <a:rPr lang="en-US" dirty="0"/>
              <a:t>Show Build Pipeline</a:t>
            </a:r>
          </a:p>
          <a:p>
            <a:pPr marL="228600" indent="-228600">
              <a:buAutoNum type="arabicParenR"/>
            </a:pPr>
            <a:r>
              <a:rPr lang="en-US" dirty="0"/>
              <a:t>Sell doing a workshop with them </a:t>
            </a:r>
          </a:p>
          <a:p>
            <a:pPr marL="228600" indent="-228600">
              <a:buAutoNum type="arabicParenR"/>
            </a:pPr>
            <a:r>
              <a:rPr lang="en-US" dirty="0"/>
              <a:t>Speak about .NET core on containers</a:t>
            </a:r>
          </a:p>
          <a:p>
            <a:pPr marL="228600" indent="-228600">
              <a:buAutoNum type="arabicParenR"/>
            </a:pPr>
            <a:r>
              <a:rPr lang="en-US" dirty="0"/>
              <a:t>Implement a POC of this life cycle</a:t>
            </a:r>
          </a:p>
          <a:p>
            <a:pPr marL="228600" indent="-228600">
              <a:buAutoNum type="arabicParenR"/>
            </a:pP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Outcome: Should be to get a POC going using this stack and methodology. Pick an app to modernize on </a:t>
            </a:r>
            <a:r>
              <a:rPr lang="en-US"/>
              <a:t>this stack. </a:t>
            </a:r>
          </a:p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11/8/2018 8:09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295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b="1" dirty="0"/>
              <a:t>Overview:</a:t>
            </a:r>
          </a:p>
          <a:p>
            <a:pPr marL="171450" indent="-171450">
              <a:buFontTx/>
              <a:buChar char="-"/>
            </a:pPr>
            <a:r>
              <a:rPr lang="en-US" dirty="0"/>
              <a:t>Azure portal AKS</a:t>
            </a:r>
          </a:p>
          <a:p>
            <a:pPr marL="171450" indent="-171450">
              <a:buFontTx/>
              <a:buChar char="-"/>
            </a:pPr>
            <a:r>
              <a:rPr lang="en-US" dirty="0"/>
              <a:t>Images in ACR</a:t>
            </a:r>
          </a:p>
          <a:p>
            <a:pPr marL="171450" indent="-171450">
              <a:buFontTx/>
              <a:buChar char="-"/>
            </a:pPr>
            <a:r>
              <a:rPr lang="en-US" dirty="0"/>
              <a:t>Kubernetes Dashboard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Deploy?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Scaling out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FAA446-E61B-4D43-A3B1-7749AA6DC131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11/8/2018 8:09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0837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32742"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32742">
              <a:defRPr/>
            </a:pPr>
            <a:fld id="{35A2D088-BDBD-41A5-ADCE-5C6A4DC08057}" type="datetime8">
              <a:rPr lang="en-US" smtClean="0">
                <a:solidFill>
                  <a:prstClr val="black"/>
                </a:solidFill>
              </a:rPr>
              <a:pPr defTabSz="932742">
                <a:defRPr/>
              </a:pPr>
              <a:t>11/8/2018 8:09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32742">
              <a:defRPr/>
            </a:pPr>
            <a:fld id="{B4008EB6-D09E-4580-8CD6-DDB14511944F}" type="slidenum">
              <a:rPr lang="en-US" smtClean="0">
                <a:solidFill>
                  <a:prstClr val="black"/>
                </a:solidFill>
              </a:rPr>
              <a:pPr defTabSz="932742">
                <a:defRPr/>
              </a:pPr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235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8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1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781282B-F377-4E10-8F8B-0163AC74E6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311"/>
          <a:stretch/>
        </p:blipFill>
        <p:spPr>
          <a:xfrm>
            <a:off x="8717519" y="1816159"/>
            <a:ext cx="3474481" cy="41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36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4DD6869D-8AC7-46D6-A293-4F039D796749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8C12CF7-C850-49A2-9AAC-CCA6394852C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095F357-B595-4035-A03F-AAA4EEB5F6C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3AB40CB-6945-4F74-AF42-5503D02DAE9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981301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FABA49D4-ACB5-487F-8FCE-2C0F8A7430C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DA7C31C-7893-4CE9-8C1E-E6EC8779F41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75E6859-8A57-4441-B0B8-D628A22E69F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FA3B277-F30F-47D3-AA2F-C52992D405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24789489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0E5EB1BC-DF9E-40D5-BECE-3631370F9B94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8EE26D8-246B-44B8-9F37-F70924B3ABF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1B919C4-D07F-4010-892C-E10ABC98394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A1B5903-481E-48D5-9F12-8DA54E12F3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5624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C1439F0B-E43E-4EA9-ABDB-1CDE36DFC79C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FFE2D59-BCEA-4378-86F1-1F777CBF9F5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B067D52-C4A7-4157-A9F7-37098963BF5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478BA64-F6BC-4E54-AB68-5AA82A165F7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58666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64E5CB27-DAA1-44F5-A06F-94FDE253BDE7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3C6D3F5-BC18-4606-86E2-BC26A672A47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5D25842-DC1E-4A55-87D6-D90569587C3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9CF6F9D-0F5C-4B16-A413-CFB303725D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7267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82219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769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3651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082628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648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59394B0-BB29-4169-A6F8-084A812942D4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92D62AF-0547-4143-B5FD-8E9B658CDB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44FE11D2-6189-4153-90CD-E2CF6E4B004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63B09D28-BB4E-43B3-9B5C-3F9B783B3BB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42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9268" y="291068"/>
            <a:ext cx="6769045" cy="55399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29267" y="4773828"/>
            <a:ext cx="6769045" cy="1793104"/>
          </a:xfrm>
        </p:spPr>
        <p:txBody>
          <a:bodyPr wrap="square">
            <a:noAutofit/>
          </a:bodyPr>
          <a:lstStyle>
            <a:lvl1pPr marL="0" indent="0">
              <a:spcBef>
                <a:spcPts val="1765"/>
              </a:spcBef>
              <a:buNone/>
              <a:defRPr sz="2000"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19" r="5881"/>
          <a:stretch/>
        </p:blipFill>
        <p:spPr>
          <a:xfrm>
            <a:off x="0" y="-1"/>
            <a:ext cx="4828867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0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2" cy="1162178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242084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Accent Color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2440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214241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0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2" y="1187645"/>
            <a:ext cx="11655079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49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2" cy="1162178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67403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Accent Color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50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2" cy="1988942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859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89" indent="0">
              <a:buNone/>
              <a:defRPr/>
            </a:lvl2pPr>
            <a:lvl3pPr marL="457177" indent="0">
              <a:buNone/>
              <a:defRPr/>
            </a:lvl3pPr>
            <a:lvl4pPr marL="685766" indent="0">
              <a:buNone/>
              <a:defRPr/>
            </a:lvl4pPr>
            <a:lvl5pPr marL="91435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54326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1272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270422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0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82348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3800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1272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55361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288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68740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779">
          <p15:clr>
            <a:srgbClr val="A4A3A4"/>
          </p15:clr>
        </p15:guide>
        <p15:guide id="2" pos="962">
          <p15:clr>
            <a:srgbClr val="A4A3A4"/>
          </p15:clr>
        </p15:guide>
        <p15:guide id="3" pos="1373">
          <p15:clr>
            <a:srgbClr val="A4A3A4"/>
          </p15:clr>
        </p15:guide>
        <p15:guide id="4" pos="1556">
          <p15:clr>
            <a:srgbClr val="A4A3A4"/>
          </p15:clr>
        </p15:guide>
        <p15:guide id="5" pos="1967">
          <p15:clr>
            <a:srgbClr val="A4A3A4"/>
          </p15:clr>
        </p15:guide>
        <p15:guide id="6" pos="2150">
          <p15:clr>
            <a:srgbClr val="A4A3A4"/>
          </p15:clr>
        </p15:guide>
        <p15:guide id="7" pos="2561">
          <p15:clr>
            <a:srgbClr val="A4A3A4"/>
          </p15:clr>
        </p15:guide>
        <p15:guide id="8" pos="2744">
          <p15:clr>
            <a:srgbClr val="A4A3A4"/>
          </p15:clr>
        </p15:guide>
        <p15:guide id="9" pos="3155">
          <p15:clr>
            <a:srgbClr val="A4A3A4"/>
          </p15:clr>
        </p15:guide>
        <p15:guide id="10" pos="3338">
          <p15:clr>
            <a:srgbClr val="A4A3A4"/>
          </p15:clr>
        </p15:guide>
        <p15:guide id="11" pos="3749">
          <p15:clr>
            <a:srgbClr val="A4A3A4"/>
          </p15:clr>
        </p15:guide>
        <p15:guide id="12" pos="3932">
          <p15:clr>
            <a:srgbClr val="A4A3A4"/>
          </p15:clr>
        </p15:guide>
        <p15:guide id="13" pos="4343">
          <p15:clr>
            <a:srgbClr val="A4A3A4"/>
          </p15:clr>
        </p15:guide>
        <p15:guide id="14" pos="4526">
          <p15:clr>
            <a:srgbClr val="A4A3A4"/>
          </p15:clr>
        </p15:guide>
        <p15:guide id="15" pos="4937">
          <p15:clr>
            <a:srgbClr val="A4A3A4"/>
          </p15:clr>
        </p15:guide>
        <p15:guide id="16" pos="5120">
          <p15:clr>
            <a:srgbClr val="A4A3A4"/>
          </p15:clr>
        </p15:guide>
        <p15:guide id="17" pos="5529">
          <p15:clr>
            <a:srgbClr val="A4A3A4"/>
          </p15:clr>
        </p15:guide>
        <p15:guide id="18" pos="5714">
          <p15:clr>
            <a:srgbClr val="A4A3A4"/>
          </p15:clr>
        </p15:guide>
        <p15:guide id="19" pos="6123">
          <p15:clr>
            <a:srgbClr val="A4A3A4"/>
          </p15:clr>
        </p15:guide>
        <p15:guide id="20" pos="6308">
          <p15:clr>
            <a:srgbClr val="A4A3A4"/>
          </p15:clr>
        </p15:guide>
        <p15:guide id="21" pos="6717">
          <p15:clr>
            <a:srgbClr val="A4A3A4"/>
          </p15:clr>
        </p15:guide>
        <p15:guide id="22" pos="6900">
          <p15:clr>
            <a:srgbClr val="A4A3A4"/>
          </p15:clr>
        </p15:guide>
        <p15:guide id="23" orient="horz" pos="905">
          <p15:clr>
            <a:srgbClr val="5ACBF0"/>
          </p15:clr>
        </p15:guide>
        <p15:guide id="24" orient="horz" pos="1271">
          <p15:clr>
            <a:srgbClr val="5ACBF0"/>
          </p15:clr>
        </p15:guide>
        <p15:guide id="25" orient="horz" pos="28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98711265-729F-40E5-9E85-3D00D251B4E1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9A54524-77FF-4E76-AEA3-811525C0984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F20EB9F3-AE1C-4367-B9BB-8C1F08518A4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6F4DAF6-F4DA-4B7E-A667-3797C80759C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402557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359">
          <p15:clr>
            <a:srgbClr val="FBAE40"/>
          </p15:clr>
        </p15:guide>
        <p15:guide id="2" orient="horz" pos="904">
          <p15:clr>
            <a:srgbClr val="5ACBF0"/>
          </p15:clr>
        </p15:guide>
        <p15:guide id="3" orient="horz" pos="1276">
          <p15:clr>
            <a:srgbClr val="5ACBF0"/>
          </p15:clr>
        </p15:guide>
        <p15:guide id="4" orient="horz" pos="2226">
          <p15:clr>
            <a:srgbClr val="5ACBF0"/>
          </p15:clr>
        </p15:guide>
        <p15:guide id="5" pos="2993">
          <p15:clr>
            <a:srgbClr val="C35E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9A0335A9-EC35-4118-8670-3EA0A5B1AD8E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720493E-B7CD-4007-B895-FDCA23C9DD1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34CF4A7-DB84-440C-B0D2-71791E1973A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3BB19E9-D968-4DD8-8D4E-95F1A7FDC13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50909633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1D71530-4584-4E18-95B8-AD7E83A2E5C7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9333F78-4D76-4D24-BA95-CB6CA710FBE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0893170-D363-4264-A479-02C9E2381D1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1B8994E-DA9D-4164-9B3D-3FF92400EAE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7580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4189BBE-D344-4CFF-8B13-E56FE9CFAF95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AB2C3C2-8075-4DEF-B3CD-B5D43C7CEF4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8EF7F1E-D64F-46F5-B08D-C6FC03132A3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A773BFA-BE78-4334-8A66-A1EDE96CA89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829764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2DAA6F10-A20B-46A6-A4A5-14D263A0E03D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38B6E73-850B-4DE8-9ED3-273A9E36B02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A9404D8-9F17-4E2C-95F3-4807F5E4C8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1F29AB7-9A11-4209-8581-9493B3408C3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9525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719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67653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50905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6631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8681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4222550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760550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42707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.em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.emf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593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47" r:id="rId1"/>
    <p:sldLayoutId id="2147484948" r:id="rId2"/>
    <p:sldLayoutId id="2147484949" r:id="rId3"/>
    <p:sldLayoutId id="2147484950" r:id="rId4"/>
    <p:sldLayoutId id="2147484951" r:id="rId5"/>
    <p:sldLayoutId id="2147484952" r:id="rId6"/>
    <p:sldLayoutId id="2147484953" r:id="rId7"/>
    <p:sldLayoutId id="2147484954" r:id="rId8"/>
    <p:sldLayoutId id="2147484955" r:id="rId9"/>
    <p:sldLayoutId id="2147484956" r:id="rId10"/>
    <p:sldLayoutId id="2147484957" r:id="rId11"/>
    <p:sldLayoutId id="2147484958" r:id="rId12"/>
    <p:sldLayoutId id="2147484959" r:id="rId13"/>
    <p:sldLayoutId id="2147484960" r:id="rId14"/>
    <p:sldLayoutId id="2147484961" r:id="rId15"/>
    <p:sldLayoutId id="2147484962" r:id="rId16"/>
    <p:sldLayoutId id="2147484963" r:id="rId17"/>
    <p:sldLayoutId id="2147484964" r:id="rId18"/>
    <p:sldLayoutId id="2147484965" r:id="rId19"/>
    <p:sldLayoutId id="2147484966" r:id="rId20"/>
    <p:sldLayoutId id="2147485154" r:id="rId21"/>
    <p:sldLayoutId id="2147485155" r:id="rId22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4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5400000">
            <a:off x="9288988" y="2942645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146295" rIns="182868" bIns="14629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2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146295" rIns="182868" bIns="14629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2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678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10" r:id="rId1"/>
  </p:sldLayoutIdLst>
  <p:transition>
    <p:fade/>
  </p:transition>
  <p:hf sldNum="0" hdr="0" ftr="0" dt="0"/>
  <p:txStyles>
    <p:titleStyle>
      <a:lvl1pPr algn="l" defTabSz="932696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89" marR="0" indent="-228589" algn="l" defTabSz="932696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77" marR="0" indent="-228589" algn="l" defTabSz="932696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192" marR="0" indent="-200015" algn="l" defTabSz="932696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21" marR="0" indent="-180966" algn="l" defTabSz="932696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887" marR="0" indent="-168267" algn="l" defTabSz="932696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912" indent="-233175" algn="l" defTabSz="9326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261" indent="-233175" algn="l" defTabSz="9326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608" indent="-233175" algn="l" defTabSz="9326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957" indent="-233175" algn="l" defTabSz="9326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48" algn="l" defTabSz="932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696" algn="l" defTabSz="932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043" algn="l" defTabSz="932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391" algn="l" defTabSz="932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40" algn="l" defTabSz="932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086" algn="l" defTabSz="932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434" algn="l" defTabSz="932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783" algn="l" defTabSz="932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68">
          <p15:clr>
            <a:srgbClr val="C35EA4"/>
          </p15:clr>
        </p15:guide>
        <p15:guide id="2" pos="7313">
          <p15:clr>
            <a:srgbClr val="C35EA4"/>
          </p15:clr>
        </p15:guide>
        <p15:guide id="3" orient="horz" pos="369">
          <p15:clr>
            <a:srgbClr val="C35EA4"/>
          </p15:clr>
        </p15:guide>
        <p15:guide id="4" orient="horz" pos="3949">
          <p15:clr>
            <a:srgbClr val="C35EA4"/>
          </p15:clr>
        </p15:guide>
        <p15:guide id="5" orient="horz" pos="184">
          <p15:clr>
            <a:srgbClr val="A4A3A4"/>
          </p15:clr>
        </p15:guide>
        <p15:guide id="6" pos="185">
          <p15:clr>
            <a:srgbClr val="A4A3A4"/>
          </p15:clr>
        </p15:guide>
        <p15:guide id="7" orient="horz" pos="4135">
          <p15:clr>
            <a:srgbClr val="A4A3A4"/>
          </p15:clr>
        </p15:guide>
        <p15:guide id="8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0" cy="226658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933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32" r:id="rId1"/>
    <p:sldLayoutId id="2147485039" r:id="rId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6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5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0" cy="205530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1" y="-217"/>
            <a:ext cx="935541" cy="5654618"/>
            <a:chOff x="12618967" y="-221"/>
            <a:chExt cx="954301" cy="576718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301" cy="5716011"/>
              <a:chOff x="12618967" y="-221"/>
              <a:chExt cx="954301" cy="5716011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0864" y="1044098"/>
                <a:ext cx="2705442" cy="629236"/>
                <a:chOff x="1584344" y="4543426"/>
                <a:chExt cx="2705442" cy="629236"/>
              </a:xfrm>
            </p:grpSpPr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1586734" y="4543428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3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defTabSz="914103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R:216 G:59 B:1</a:t>
                  </a: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2505456" y="4543427"/>
                  <a:ext cx="869930" cy="28976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3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defTabSz="914103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G:120 B:215</a:t>
                  </a: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3419856" y="4543426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3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dirty="0">
                      <a:gradFill>
                        <a:gsLst>
                          <a:gs pos="14644">
                            <a:srgbClr val="505050"/>
                          </a:gs>
                          <a:gs pos="42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Light Green</a:t>
                  </a:r>
                </a:p>
                <a:p>
                  <a:pPr defTabSz="914103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10042">
                            <a:srgbClr val="505050"/>
                          </a:gs>
                          <a:gs pos="39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R:186 G:216 B:10</a:t>
                  </a: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2498744" y="4882896"/>
                  <a:ext cx="869930" cy="289766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3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defTabSz="914103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 G:45 B:145</a:t>
                  </a: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3413144" y="4882895"/>
                  <a:ext cx="869930" cy="289766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3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Dark Blue</a:t>
                  </a:r>
                </a:p>
                <a:p>
                  <a:pPr defTabSz="914103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G:32 B:80</a:t>
                  </a:r>
                </a:p>
              </p:txBody>
            </p:sp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4344" y="4882896"/>
                  <a:ext cx="869930" cy="28976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3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dirty="0">
                      <a:gradFill>
                        <a:gsLst>
                          <a:gs pos="14644">
                            <a:srgbClr val="505050"/>
                          </a:gs>
                          <a:gs pos="42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defTabSz="914103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10042">
                            <a:srgbClr val="505050"/>
                          </a:gs>
                          <a:gs pos="39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1870606" y="3812276"/>
                <a:ext cx="1786491" cy="289766"/>
                <a:chOff x="4476564" y="4543426"/>
                <a:chExt cx="1786491" cy="289766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4476564" y="4543426"/>
                  <a:ext cx="869930" cy="289766"/>
                </a:xfrm>
                <a:prstGeom prst="rect">
                  <a:avLst/>
                </a:prstGeom>
                <a:solidFill>
                  <a:srgbClr val="00188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3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Mid-Blue</a:t>
                  </a:r>
                </a:p>
                <a:p>
                  <a:pPr defTabSz="914103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G:24 B:143</a:t>
                  </a:r>
                </a:p>
              </p:txBody>
            </p:sp>
            <p:sp>
              <p:nvSpPr>
                <p:cNvPr id="19" name="Rectangle 18"/>
                <p:cNvSpPr/>
                <p:nvPr userDrawn="1"/>
              </p:nvSpPr>
              <p:spPr bwMode="auto">
                <a:xfrm>
                  <a:off x="5393125" y="4543426"/>
                  <a:ext cx="869930" cy="289766"/>
                </a:xfrm>
                <a:prstGeom prst="rect">
                  <a:avLst/>
                </a:prstGeom>
                <a:solidFill>
                  <a:srgbClr val="00BCF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3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dirty="0">
                      <a:gradFill>
                        <a:gsLst>
                          <a:gs pos="14644">
                            <a:srgbClr val="505050"/>
                          </a:gs>
                          <a:gs pos="42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Light Blue</a:t>
                  </a:r>
                </a:p>
                <a:p>
                  <a:pPr defTabSz="914103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10042">
                            <a:srgbClr val="505050"/>
                          </a:gs>
                          <a:gs pos="39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G:188 B:242</a:t>
                  </a: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4" y="258268"/>
                <a:ext cx="843944" cy="3269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1" dirty="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681"/>
                <a:ext cx="2647253" cy="3269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1" dirty="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</a:rPr>
                  <a:t>Secondary colors (use only when necessary)</a:t>
                </a:r>
              </a:p>
            </p:txBody>
          </p:sp>
        </p:grpSp>
        <p:sp>
          <p:nvSpPr>
            <p:cNvPr id="20" name="Rectangle 19"/>
            <p:cNvSpPr/>
            <p:nvPr userDrawn="1"/>
          </p:nvSpPr>
          <p:spPr bwMode="auto">
            <a:xfrm rot="5400000">
              <a:off x="12328886" y="5187117"/>
              <a:ext cx="869930" cy="289766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dirty="0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Gray</a:t>
              </a:r>
            </a:p>
            <a:p>
              <a:pPr defTabSz="91410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R:80 G:80 B:80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1156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50" r:id="rId1"/>
    <p:sldLayoutId id="2147485052" r:id="rId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6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2" marR="0" indent="-23654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5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4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5400000">
            <a:off x="9288988" y="2942645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146295" rIns="182868" bIns="14629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2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146295" rIns="182868" bIns="14629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2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1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82" r:id="rId1"/>
    <p:sldLayoutId id="2147485086" r:id="rId2"/>
  </p:sldLayoutIdLst>
  <p:transition>
    <p:fade/>
  </p:transition>
  <p:hf sldNum="0" hdr="0" ftr="0" dt="0"/>
  <p:txStyles>
    <p:titleStyle>
      <a:lvl1pPr algn="l" defTabSz="932696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89" marR="0" indent="-228589" algn="l" defTabSz="932696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77" marR="0" indent="-228589" algn="l" defTabSz="932696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192" marR="0" indent="-200015" algn="l" defTabSz="932696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21" marR="0" indent="-180966" algn="l" defTabSz="932696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887" marR="0" indent="-168267" algn="l" defTabSz="932696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912" indent="-233175" algn="l" defTabSz="9326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261" indent="-233175" algn="l" defTabSz="9326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608" indent="-233175" algn="l" defTabSz="9326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957" indent="-233175" algn="l" defTabSz="9326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48" algn="l" defTabSz="932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696" algn="l" defTabSz="932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043" algn="l" defTabSz="932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391" algn="l" defTabSz="932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40" algn="l" defTabSz="932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086" algn="l" defTabSz="932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434" algn="l" defTabSz="932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783" algn="l" defTabSz="932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68">
          <p15:clr>
            <a:srgbClr val="C35EA4"/>
          </p15:clr>
        </p15:guide>
        <p15:guide id="2" pos="7313">
          <p15:clr>
            <a:srgbClr val="C35EA4"/>
          </p15:clr>
        </p15:guide>
        <p15:guide id="3" orient="horz" pos="369">
          <p15:clr>
            <a:srgbClr val="C35EA4"/>
          </p15:clr>
        </p15:guide>
        <p15:guide id="4" orient="horz" pos="3949">
          <p15:clr>
            <a:srgbClr val="C35EA4"/>
          </p15:clr>
        </p15:guide>
        <p15:guide id="5" orient="horz" pos="184">
          <p15:clr>
            <a:srgbClr val="A4A3A4"/>
          </p15:clr>
        </p15:guide>
        <p15:guide id="6" pos="185">
          <p15:clr>
            <a:srgbClr val="A4A3A4"/>
          </p15:clr>
        </p15:guide>
        <p15:guide id="7" orient="horz" pos="4135">
          <p15:clr>
            <a:srgbClr val="A4A3A4"/>
          </p15:clr>
        </p15:guide>
        <p15:guide id="8" pos="7495">
          <p15:clr>
            <a:srgbClr val="A4A3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4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9288988" y="2942645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146295" rIns="182868" bIns="14629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2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146295" rIns="182868" bIns="14629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2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596296"/>
      </p:ext>
    </p:extLst>
  </p:cSld>
  <p:clrMap bg1="lt1" tx1="dk1" bg2="lt2" tx2="dk2" accent1="accent1" accent2="accent2" accent3="accent3" accent4="accent4" accent5="accent5" accent6="accent6" hlink="hlink" folHlink="folHlink"/>
  <p:transition>
    <p:fade/>
  </p:transition>
  <p:hf sldNum="0" hdr="0" ftr="0" dt="0"/>
  <p:txStyles>
    <p:titleStyle>
      <a:lvl1pPr algn="l" defTabSz="932696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89" marR="0" indent="-228589" algn="l" defTabSz="932696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77" marR="0" indent="-228589" algn="l" defTabSz="932696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192" marR="0" indent="-200015" algn="l" defTabSz="932696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21" marR="0" indent="-180966" algn="l" defTabSz="932696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887" marR="0" indent="-168267" algn="l" defTabSz="932696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912" indent="-233175" algn="l" defTabSz="9326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261" indent="-233175" algn="l" defTabSz="9326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608" indent="-233175" algn="l" defTabSz="9326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957" indent="-233175" algn="l" defTabSz="9326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48" algn="l" defTabSz="932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696" algn="l" defTabSz="932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043" algn="l" defTabSz="932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391" algn="l" defTabSz="932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40" algn="l" defTabSz="932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086" algn="l" defTabSz="932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434" algn="l" defTabSz="932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783" algn="l" defTabSz="932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68">
          <p15:clr>
            <a:srgbClr val="C35EA4"/>
          </p15:clr>
        </p15:guide>
        <p15:guide id="2" pos="7313">
          <p15:clr>
            <a:srgbClr val="C35EA4"/>
          </p15:clr>
        </p15:guide>
        <p15:guide id="3" orient="horz" pos="369">
          <p15:clr>
            <a:srgbClr val="C35EA4"/>
          </p15:clr>
        </p15:guide>
        <p15:guide id="4" orient="horz" pos="3949">
          <p15:clr>
            <a:srgbClr val="C35EA4"/>
          </p15:clr>
        </p15:guide>
        <p15:guide id="5" orient="horz" pos="184">
          <p15:clr>
            <a:srgbClr val="A4A3A4"/>
          </p15:clr>
        </p15:guide>
        <p15:guide id="6" pos="185">
          <p15:clr>
            <a:srgbClr val="A4A3A4"/>
          </p15:clr>
        </p15:guide>
        <p15:guide id="7" orient="horz" pos="4135">
          <p15:clr>
            <a:srgbClr val="A4A3A4"/>
          </p15:clr>
        </p15:guide>
        <p15:guide id="8" pos="7495">
          <p15:clr>
            <a:srgbClr val="A4A3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750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38" r:id="rId1"/>
    <p:sldLayoutId id="2147485139" r:id="rId2"/>
    <p:sldLayoutId id="2147485144" r:id="rId3"/>
    <p:sldLayoutId id="2147485145" r:id="rId4"/>
    <p:sldLayoutId id="2147485146" r:id="rId5"/>
    <p:sldLayoutId id="2147485147" r:id="rId6"/>
    <p:sldLayoutId id="2147485148" r:id="rId7"/>
    <p:sldLayoutId id="2147485149" r:id="rId8"/>
    <p:sldLayoutId id="2147485151" r:id="rId9"/>
    <p:sldLayoutId id="2147485153" r:id="rId1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68">
          <p15:clr>
            <a:srgbClr val="C35EA4"/>
          </p15:clr>
        </p15:guide>
        <p15:guide id="2" pos="7313">
          <p15:clr>
            <a:srgbClr val="C35EA4"/>
          </p15:clr>
        </p15:guide>
        <p15:guide id="3" orient="horz" pos="369">
          <p15:clr>
            <a:srgbClr val="C35EA4"/>
          </p15:clr>
        </p15:guide>
        <p15:guide id="4" orient="horz" pos="3949">
          <p15:clr>
            <a:srgbClr val="C35EA4"/>
          </p15:clr>
        </p15:guide>
        <p15:guide id="5" orient="horz" pos="184">
          <p15:clr>
            <a:srgbClr val="A4A3A4"/>
          </p15:clr>
        </p15:guide>
        <p15:guide id="6" pos="185">
          <p15:clr>
            <a:srgbClr val="A4A3A4"/>
          </p15:clr>
        </p15:guide>
        <p15:guide id="7" orient="horz" pos="4135">
          <p15:clr>
            <a:srgbClr val="A4A3A4"/>
          </p15:clr>
        </p15:guide>
        <p15:guide id="8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tiff"/><Relationship Id="rId3" Type="http://schemas.openxmlformats.org/officeDocument/2006/relationships/image" Target="../media/image50.png"/><Relationship Id="rId7" Type="http://schemas.openxmlformats.org/officeDocument/2006/relationships/image" Target="../media/image5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tiff"/><Relationship Id="rId5" Type="http://schemas.openxmlformats.org/officeDocument/2006/relationships/image" Target="../media/image52.tiff"/><Relationship Id="rId4" Type="http://schemas.openxmlformats.org/officeDocument/2006/relationships/image" Target="../media/image5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13" Type="http://schemas.openxmlformats.org/officeDocument/2006/relationships/image" Target="../media/image66.png"/><Relationship Id="rId18" Type="http://schemas.openxmlformats.org/officeDocument/2006/relationships/image" Target="../media/image25.png"/><Relationship Id="rId3" Type="http://schemas.openxmlformats.org/officeDocument/2006/relationships/image" Target="../media/image56.emf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microsoft.com/office/2007/relationships/hdphoto" Target="../media/hdphoto1.wdp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9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19" Type="http://schemas.openxmlformats.org/officeDocument/2006/relationships/image" Target="../media/image70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24.png"/><Relationship Id="rId4" Type="http://schemas.openxmlformats.org/officeDocument/2006/relationships/image" Target="../media/image30.png"/><Relationship Id="rId9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hyperlink" Target="https://hub.docker.com/" TargetMode="External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7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3.png"/><Relationship Id="rId7" Type="http://schemas.openxmlformats.org/officeDocument/2006/relationships/image" Target="../media/image20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0.png"/><Relationship Id="rId11" Type="http://schemas.openxmlformats.org/officeDocument/2006/relationships/image" Target="../media/image43.png"/><Relationship Id="rId5" Type="http://schemas.openxmlformats.org/officeDocument/2006/relationships/image" Target="../media/image39.png"/><Relationship Id="rId10" Type="http://schemas.openxmlformats.org/officeDocument/2006/relationships/image" Target="../media/image42.png"/><Relationship Id="rId4" Type="http://schemas.openxmlformats.org/officeDocument/2006/relationships/image" Target="../media/image26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hyperlink" Target="https://github.com/helm/charts/tree/master/stabl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8.png"/><Relationship Id="rId5" Type="http://schemas.openxmlformats.org/officeDocument/2006/relationships/image" Target="../media/image25.png"/><Relationship Id="rId4" Type="http://schemas.openxmlformats.org/officeDocument/2006/relationships/hyperlink" Target="https://github.com/dotnet-architecture/eShopOnContainers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B375F9-6196-4BD7-AB1C-DEBC01529416}"/>
              </a:ext>
            </a:extLst>
          </p:cNvPr>
          <p:cNvSpPr txBox="1"/>
          <p:nvPr/>
        </p:nvSpPr>
        <p:spPr>
          <a:xfrm>
            <a:off x="184245" y="1221475"/>
            <a:ext cx="10379122" cy="61555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Deploy an e-commerce application on containers in a multi-region setup using Azure DevOps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Components of the application include but not limited to 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Cosmos DB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Kubernetes Service (AKS)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Service Bus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Redis 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Monitor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Key Vault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 demo will leverage Azure DevOps to build and deploy the e-commerce 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During the demo we will simulate a region failure and showcase high availability of the deployed application. Since the application is multi-regional ; a region failure will have no effect on it’s availability 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lvl="1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57D2C3B-FED2-44B6-8B79-0BE784B2657B}"/>
              </a:ext>
            </a:extLst>
          </p:cNvPr>
          <p:cNvSpPr txBox="1">
            <a:spLocks/>
          </p:cNvSpPr>
          <p:nvPr/>
        </p:nvSpPr>
        <p:spPr>
          <a:xfrm>
            <a:off x="345076" y="31361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Background </a:t>
            </a:r>
          </a:p>
        </p:txBody>
      </p:sp>
    </p:spTree>
    <p:extLst>
      <p:ext uri="{BB962C8B-B14F-4D97-AF65-F5344CB8AC3E}">
        <p14:creationId xmlns:p14="http://schemas.microsoft.com/office/powerpoint/2010/main" val="379910254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31048D3-ADCD-D244-A73C-1A47D179056F}"/>
              </a:ext>
            </a:extLst>
          </p:cNvPr>
          <p:cNvCxnSpPr/>
          <p:nvPr/>
        </p:nvCxnSpPr>
        <p:spPr>
          <a:xfrm flipV="1">
            <a:off x="2874977" y="5551024"/>
            <a:ext cx="2140528" cy="1"/>
          </a:xfrm>
          <a:prstGeom prst="line">
            <a:avLst/>
          </a:prstGeom>
          <a:ln w="28575" cap="flat" cmpd="sng" algn="ctr">
            <a:solidFill>
              <a:srgbClr val="0078D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1BA0F71-9685-6549-8550-335DB02AB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830997"/>
          </a:xfrm>
        </p:spPr>
        <p:txBody>
          <a:bodyPr/>
          <a:lstStyle/>
          <a:p>
            <a:r>
              <a:rPr lang="en-US" b="0" dirty="0">
                <a:latin typeface="+mn-lt"/>
              </a:rPr>
              <a:t>Lifecycle</a:t>
            </a:r>
            <a:br>
              <a:rPr lang="en-US" b="0" dirty="0">
                <a:latin typeface="+mn-lt"/>
              </a:rPr>
            </a:br>
            <a:r>
              <a:rPr lang="en-US" sz="1800" b="0" dirty="0">
                <a:latin typeface="+mn-lt"/>
                <a:cs typeface="Segoe UI Light" panose="020B0502040204020203" pitchFamily="34" charset="0"/>
              </a:rPr>
              <a:t>(Azure Dev Spaces)</a:t>
            </a:r>
            <a:endParaRPr lang="en-US" b="0" dirty="0">
              <a:latin typeface="+mn-lt"/>
              <a:cs typeface="Segoe UI Light" panose="020B05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933FAA3-3E13-CF45-8D86-6919658EC1FB}"/>
              </a:ext>
            </a:extLst>
          </p:cNvPr>
          <p:cNvSpPr txBox="1"/>
          <p:nvPr/>
        </p:nvSpPr>
        <p:spPr>
          <a:xfrm>
            <a:off x="3327426" y="2804574"/>
            <a:ext cx="102431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322"/>
            <a:r>
              <a:rPr lang="en-US" sz="1100" dirty="0">
                <a:gradFill>
                  <a:gsLst>
                    <a:gs pos="0">
                      <a:srgbClr val="0078D4"/>
                    </a:gs>
                    <a:gs pos="100000">
                      <a:srgbClr val="0078D4"/>
                    </a:gs>
                  </a:gsLst>
                  <a:lin ang="5400000" scaled="0"/>
                </a:gradFill>
                <a:latin typeface="Segoe UI"/>
              </a:rPr>
              <a:t>'up' or F5 debug</a:t>
            </a:r>
          </a:p>
          <a:p>
            <a:pPr algn="ctr" defTabSz="914322"/>
            <a:r>
              <a:rPr lang="en-US" sz="900" i="1" dirty="0" err="1">
                <a:gradFill>
                  <a:gsLst>
                    <a:gs pos="0">
                      <a:srgbClr val="0078D4"/>
                    </a:gs>
                    <a:gs pos="100000">
                      <a:srgbClr val="0078D4"/>
                    </a:gs>
                  </a:gsLst>
                  <a:lin ang="5400000" scaled="0"/>
                </a:gradFill>
                <a:latin typeface="Segoe UI"/>
              </a:rPr>
              <a:t>values.</a:t>
            </a:r>
            <a:r>
              <a:rPr lang="en-US" sz="900" b="1" i="1" dirty="0" err="1">
                <a:gradFill>
                  <a:gsLst>
                    <a:gs pos="0">
                      <a:srgbClr val="0078D4"/>
                    </a:gs>
                    <a:gs pos="100000">
                      <a:srgbClr val="0078D4"/>
                    </a:gs>
                  </a:gsLst>
                  <a:lin ang="5400000" scaled="0"/>
                </a:gradFill>
                <a:latin typeface="Segoe UI"/>
              </a:rPr>
              <a:t>dev</a:t>
            </a:r>
            <a:r>
              <a:rPr lang="en-US" sz="900" i="1" dirty="0" err="1">
                <a:gradFill>
                  <a:gsLst>
                    <a:gs pos="0">
                      <a:srgbClr val="0078D4"/>
                    </a:gs>
                    <a:gs pos="100000">
                      <a:srgbClr val="0078D4"/>
                    </a:gs>
                  </a:gsLst>
                  <a:lin ang="5400000" scaled="0"/>
                </a:gradFill>
                <a:latin typeface="Segoe UI"/>
              </a:rPr>
              <a:t>.yaml</a:t>
            </a:r>
            <a:endParaRPr lang="en-US" sz="900" i="1" dirty="0">
              <a:gradFill>
                <a:gsLst>
                  <a:gs pos="0">
                    <a:srgbClr val="0078D4"/>
                  </a:gs>
                  <a:gs pos="100000">
                    <a:srgbClr val="0078D4"/>
                  </a:gs>
                </a:gsLst>
                <a:lin ang="5400000" scaled="0"/>
              </a:gradFill>
              <a:latin typeface="Segoe UI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85FE756-1F11-6548-86C4-EF5C4430F4A2}"/>
              </a:ext>
            </a:extLst>
          </p:cNvPr>
          <p:cNvCxnSpPr/>
          <p:nvPr/>
        </p:nvCxnSpPr>
        <p:spPr>
          <a:xfrm flipV="1">
            <a:off x="2863061" y="2746107"/>
            <a:ext cx="2140528" cy="1"/>
          </a:xfrm>
          <a:prstGeom prst="line">
            <a:avLst/>
          </a:prstGeom>
          <a:ln w="28575" cap="flat" cmpd="sng" algn="ctr">
            <a:solidFill>
              <a:srgbClr val="0078D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B2CD89B-5E5A-3B45-B64E-427ADDBF6984}"/>
              </a:ext>
            </a:extLst>
          </p:cNvPr>
          <p:cNvCxnSpPr/>
          <p:nvPr/>
        </p:nvCxnSpPr>
        <p:spPr>
          <a:xfrm flipV="1">
            <a:off x="2863060" y="4148566"/>
            <a:ext cx="2140528" cy="1"/>
          </a:xfrm>
          <a:prstGeom prst="line">
            <a:avLst/>
          </a:prstGeom>
          <a:ln w="28575" cap="flat" cmpd="sng" algn="ctr">
            <a:solidFill>
              <a:srgbClr val="0078D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Hexagon 37">
            <a:extLst>
              <a:ext uri="{FF2B5EF4-FFF2-40B4-BE49-F238E27FC236}">
                <a16:creationId xmlns:a16="http://schemas.microsoft.com/office/drawing/2014/main" id="{A97B4B30-F742-1B41-8D24-D4F5E4E8400A}"/>
              </a:ext>
            </a:extLst>
          </p:cNvPr>
          <p:cNvSpPr/>
          <p:nvPr/>
        </p:nvSpPr>
        <p:spPr bwMode="auto">
          <a:xfrm>
            <a:off x="5292251" y="2584738"/>
            <a:ext cx="408536" cy="352186"/>
          </a:xfrm>
          <a:prstGeom prst="hexagon">
            <a:avLst/>
          </a:prstGeom>
          <a:solidFill>
            <a:srgbClr val="0078D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26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256A9FB8-EBD5-C742-A84D-AA63E49AC332}"/>
              </a:ext>
            </a:extLst>
          </p:cNvPr>
          <p:cNvGrpSpPr/>
          <p:nvPr/>
        </p:nvGrpSpPr>
        <p:grpSpPr>
          <a:xfrm>
            <a:off x="5000088" y="2127051"/>
            <a:ext cx="1147790" cy="1288906"/>
            <a:chOff x="5000015" y="2126966"/>
            <a:chExt cx="1147864" cy="128899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3D14C24-34FF-5D4A-821D-F2586034C075}"/>
                </a:ext>
              </a:extLst>
            </p:cNvPr>
            <p:cNvGrpSpPr/>
            <p:nvPr/>
          </p:nvGrpSpPr>
          <p:grpSpPr>
            <a:xfrm>
              <a:off x="5000015" y="2126966"/>
              <a:ext cx="1147864" cy="1100100"/>
              <a:chOff x="4383932" y="2050369"/>
              <a:chExt cx="1147864" cy="1100100"/>
            </a:xfrm>
          </p:grpSpPr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5C77831F-85C9-074D-AC9B-CC13F0E79063}"/>
                  </a:ext>
                </a:extLst>
              </p:cNvPr>
              <p:cNvSpPr/>
              <p:nvPr/>
            </p:nvSpPr>
            <p:spPr bwMode="auto">
              <a:xfrm>
                <a:off x="4383932" y="2198451"/>
                <a:ext cx="1147864" cy="952018"/>
              </a:xfrm>
              <a:prstGeom prst="roundRect">
                <a:avLst/>
              </a:prstGeom>
              <a:noFill/>
              <a:ln w="19050">
                <a:solidFill>
                  <a:srgbClr val="0078D4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68" tIns="146295" rIns="182868" bIns="14629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 err="1">
                  <a:gradFill>
                    <a:gsLst>
                      <a:gs pos="0">
                        <a:srgbClr val="0078D4"/>
                      </a:gs>
                      <a:gs pos="100000">
                        <a:srgbClr val="0078D4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92793D4-537B-6A49-A37E-EFAA826DA201}"/>
                  </a:ext>
                </a:extLst>
              </p:cNvPr>
              <p:cNvSpPr txBox="1"/>
              <p:nvPr/>
            </p:nvSpPr>
            <p:spPr>
              <a:xfrm>
                <a:off x="4656802" y="2050369"/>
                <a:ext cx="602121" cy="292407"/>
              </a:xfrm>
              <a:prstGeom prst="rect">
                <a:avLst/>
              </a:prstGeom>
              <a:solidFill>
                <a:srgbClr val="E6E6E6"/>
              </a:solidFill>
            </p:spPr>
            <p:txBody>
              <a:bodyPr wrap="none" lIns="45717" tIns="0" rIns="45717" bIns="0" rtlCol="0">
                <a:spAutoFit/>
              </a:bodyPr>
              <a:lstStyle/>
              <a:p>
                <a:pPr algn="ctr" defTabSz="914322"/>
                <a:r>
                  <a:rPr lang="en-US" sz="1100" dirty="0">
                    <a:gradFill>
                      <a:gsLst>
                        <a:gs pos="0">
                          <a:srgbClr val="0078D4"/>
                        </a:gs>
                        <a:gs pos="100000">
                          <a:srgbClr val="0078D4"/>
                        </a:gs>
                      </a:gsLst>
                      <a:lin ang="5400000" scaled="0"/>
                    </a:gradFill>
                    <a:latin typeface="Segoe UI"/>
                  </a:rPr>
                  <a:t>Lisa</a:t>
                </a:r>
              </a:p>
              <a:p>
                <a:pPr algn="ctr" defTabSz="914322"/>
                <a:r>
                  <a:rPr lang="en-US" sz="800" dirty="0">
                    <a:gradFill>
                      <a:gsLst>
                        <a:gs pos="0">
                          <a:srgbClr val="0078D4"/>
                        </a:gs>
                        <a:gs pos="100000">
                          <a:srgbClr val="0078D4"/>
                        </a:gs>
                      </a:gsLst>
                      <a:lin ang="5400000" scaled="0"/>
                    </a:gradFill>
                    <a:latin typeface="Segoe UI"/>
                  </a:rPr>
                  <a:t>namespace</a:t>
                </a:r>
                <a:endParaRPr lang="en-US" sz="700" dirty="0">
                  <a:gradFill>
                    <a:gsLst>
                      <a:gs pos="0">
                        <a:srgbClr val="0078D4"/>
                      </a:gs>
                      <a:gs pos="100000">
                        <a:srgbClr val="0078D4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6ACE207-1DFA-F248-B7A3-47223909AD1C}"/>
                </a:ext>
              </a:extLst>
            </p:cNvPr>
            <p:cNvSpPr txBox="1"/>
            <p:nvPr/>
          </p:nvSpPr>
          <p:spPr>
            <a:xfrm>
              <a:off x="5191183" y="3284181"/>
              <a:ext cx="908962" cy="12311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22"/>
              <a:r>
                <a:rPr lang="en-US" sz="800" dirty="0">
                  <a:gradFill>
                    <a:gsLst>
                      <a:gs pos="0">
                        <a:srgbClr val="0078D4"/>
                      </a:gs>
                      <a:gs pos="100000">
                        <a:srgbClr val="0078D4"/>
                      </a:gs>
                    </a:gsLst>
                    <a:lin ang="5400000" scaled="0"/>
                  </a:gradFill>
                  <a:latin typeface="Segoe UI"/>
                </a:rPr>
                <a:t>Dev Spaces enabled</a:t>
              </a:r>
            </a:p>
          </p:txBody>
        </p:sp>
        <p:pic>
          <p:nvPicPr>
            <p:cNvPr id="90" name="Graphic 89" descr="Checkmark">
              <a:extLst>
                <a:ext uri="{FF2B5EF4-FFF2-40B4-BE49-F238E27FC236}">
                  <a16:creationId xmlns:a16="http://schemas.microsoft.com/office/drawing/2014/main" id="{A0A677A9-1820-044A-BD62-68600A6AF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62298" y="3263488"/>
              <a:ext cx="152468" cy="152468"/>
            </a:xfrm>
            <a:prstGeom prst="rect">
              <a:avLst/>
            </a:prstGeom>
          </p:spPr>
        </p:pic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47F89397-B699-CE40-9937-9431A445C597}"/>
              </a:ext>
            </a:extLst>
          </p:cNvPr>
          <p:cNvGrpSpPr/>
          <p:nvPr/>
        </p:nvGrpSpPr>
        <p:grpSpPr>
          <a:xfrm>
            <a:off x="5000090" y="3536210"/>
            <a:ext cx="1147790" cy="1276452"/>
            <a:chOff x="5000017" y="3536216"/>
            <a:chExt cx="1147864" cy="127653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FB41D85-82A9-9A48-9E22-F1444DD0E19D}"/>
                </a:ext>
              </a:extLst>
            </p:cNvPr>
            <p:cNvGrpSpPr/>
            <p:nvPr/>
          </p:nvGrpSpPr>
          <p:grpSpPr>
            <a:xfrm>
              <a:off x="5000017" y="3536216"/>
              <a:ext cx="1147864" cy="1100100"/>
              <a:chOff x="4383932" y="3442234"/>
              <a:chExt cx="1147864" cy="1100100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1036BB1-21F6-9F45-AABE-83E10906698E}"/>
                  </a:ext>
                </a:extLst>
              </p:cNvPr>
              <p:cNvGrpSpPr/>
              <p:nvPr/>
            </p:nvGrpSpPr>
            <p:grpSpPr>
              <a:xfrm>
                <a:off x="4383932" y="3442234"/>
                <a:ext cx="1147864" cy="1100100"/>
                <a:chOff x="4383932" y="2050369"/>
                <a:chExt cx="1147864" cy="1100100"/>
              </a:xfrm>
            </p:grpSpPr>
            <p:sp>
              <p:nvSpPr>
                <p:cNvPr id="24" name="Rounded Rectangle 23">
                  <a:extLst>
                    <a:ext uri="{FF2B5EF4-FFF2-40B4-BE49-F238E27FC236}">
                      <a16:creationId xmlns:a16="http://schemas.microsoft.com/office/drawing/2014/main" id="{B96786FC-81D3-DB43-8B29-02071D5CCEA2}"/>
                    </a:ext>
                  </a:extLst>
                </p:cNvPr>
                <p:cNvSpPr/>
                <p:nvPr/>
              </p:nvSpPr>
              <p:spPr bwMode="auto">
                <a:xfrm>
                  <a:off x="4383932" y="2198451"/>
                  <a:ext cx="1147864" cy="952018"/>
                </a:xfrm>
                <a:prstGeom prst="roundRect">
                  <a:avLst/>
                </a:prstGeom>
                <a:noFill/>
                <a:ln w="19050">
                  <a:solidFill>
                    <a:srgbClr val="0078D4"/>
                  </a:solidFill>
                  <a:prstDash val="dash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68" tIns="146295" rIns="182868" bIns="146295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26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 err="1">
                    <a:gradFill>
                      <a:gsLst>
                        <a:gs pos="0">
                          <a:srgbClr val="0078D4"/>
                        </a:gs>
                        <a:gs pos="100000">
                          <a:srgbClr val="0078D4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4B428CB-4EB8-D740-A988-2D649623B426}"/>
                    </a:ext>
                  </a:extLst>
                </p:cNvPr>
                <p:cNvSpPr txBox="1"/>
                <p:nvPr/>
              </p:nvSpPr>
              <p:spPr>
                <a:xfrm>
                  <a:off x="4656803" y="2050369"/>
                  <a:ext cx="602121" cy="292407"/>
                </a:xfrm>
                <a:prstGeom prst="rect">
                  <a:avLst/>
                </a:prstGeom>
                <a:solidFill>
                  <a:srgbClr val="E6E6E6"/>
                </a:solidFill>
              </p:spPr>
              <p:txBody>
                <a:bodyPr wrap="none" lIns="45717" tIns="0" rIns="45717" bIns="0" rtlCol="0">
                  <a:spAutoFit/>
                </a:bodyPr>
                <a:lstStyle/>
                <a:p>
                  <a:pPr algn="ctr" defTabSz="914322"/>
                  <a:r>
                    <a:rPr lang="en-US" sz="1100" dirty="0">
                      <a:gradFill>
                        <a:gsLst>
                          <a:gs pos="0">
                            <a:srgbClr val="0078D4"/>
                          </a:gs>
                          <a:gs pos="100000">
                            <a:srgbClr val="0078D4"/>
                          </a:gs>
                        </a:gsLst>
                        <a:lin ang="5400000" scaled="0"/>
                      </a:gradFill>
                      <a:latin typeface="Segoe UI"/>
                    </a:rPr>
                    <a:t>Cesar</a:t>
                  </a:r>
                </a:p>
                <a:p>
                  <a:pPr algn="ctr" defTabSz="914322"/>
                  <a:r>
                    <a:rPr lang="en-US" sz="800" dirty="0">
                      <a:gradFill>
                        <a:gsLst>
                          <a:gs pos="0">
                            <a:srgbClr val="0078D4"/>
                          </a:gs>
                          <a:gs pos="100000">
                            <a:srgbClr val="0078D4"/>
                          </a:gs>
                        </a:gsLst>
                        <a:lin ang="5400000" scaled="0"/>
                      </a:gradFill>
                      <a:latin typeface="Segoe UI"/>
                    </a:rPr>
                    <a:t>namespace</a:t>
                  </a:r>
                </a:p>
              </p:txBody>
            </p:sp>
          </p:grpSp>
          <p:sp>
            <p:nvSpPr>
              <p:cNvPr id="29" name="Hexagon 28">
                <a:extLst>
                  <a:ext uri="{FF2B5EF4-FFF2-40B4-BE49-F238E27FC236}">
                    <a16:creationId xmlns:a16="http://schemas.microsoft.com/office/drawing/2014/main" id="{21DE1A62-D985-5E40-BF9B-F12BAF2DF677}"/>
                  </a:ext>
                </a:extLst>
              </p:cNvPr>
              <p:cNvSpPr/>
              <p:nvPr/>
            </p:nvSpPr>
            <p:spPr bwMode="auto">
              <a:xfrm>
                <a:off x="4495525" y="3813905"/>
                <a:ext cx="408562" cy="352209"/>
              </a:xfrm>
              <a:prstGeom prst="hexagon">
                <a:avLst/>
              </a:prstGeom>
              <a:solidFill>
                <a:srgbClr val="0078D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0078D4"/>
                      </a:gs>
                      <a:gs pos="100000">
                        <a:srgbClr val="0078D4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0" name="Hexagon 29">
                <a:extLst>
                  <a:ext uri="{FF2B5EF4-FFF2-40B4-BE49-F238E27FC236}">
                    <a16:creationId xmlns:a16="http://schemas.microsoft.com/office/drawing/2014/main" id="{80874566-A838-BD4C-B553-54C7475AE601}"/>
                  </a:ext>
                </a:extLst>
              </p:cNvPr>
              <p:cNvSpPr/>
              <p:nvPr/>
            </p:nvSpPr>
            <p:spPr bwMode="auto">
              <a:xfrm>
                <a:off x="4997446" y="4045328"/>
                <a:ext cx="408562" cy="352209"/>
              </a:xfrm>
              <a:prstGeom prst="hexagon">
                <a:avLst/>
              </a:prstGeom>
              <a:solidFill>
                <a:srgbClr val="0078D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0078D4"/>
                      </a:gs>
                      <a:gs pos="100000">
                        <a:srgbClr val="0078D4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56CB0D4-2385-874E-8BC1-276BC434DF5E}"/>
                </a:ext>
              </a:extLst>
            </p:cNvPr>
            <p:cNvSpPr txBox="1"/>
            <p:nvPr/>
          </p:nvSpPr>
          <p:spPr>
            <a:xfrm>
              <a:off x="5207956" y="4680976"/>
              <a:ext cx="908962" cy="12311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22"/>
              <a:r>
                <a:rPr lang="en-US" sz="800" dirty="0">
                  <a:gradFill>
                    <a:gsLst>
                      <a:gs pos="0">
                        <a:srgbClr val="0078D4"/>
                      </a:gs>
                      <a:gs pos="100000">
                        <a:srgbClr val="0078D4"/>
                      </a:gs>
                    </a:gsLst>
                    <a:lin ang="5400000" scaled="0"/>
                  </a:gradFill>
                  <a:latin typeface="Segoe UI"/>
                </a:rPr>
                <a:t>Dev Spaces enabled</a:t>
              </a:r>
            </a:p>
          </p:txBody>
        </p:sp>
        <p:pic>
          <p:nvPicPr>
            <p:cNvPr id="92" name="Graphic 91" descr="Checkmark">
              <a:extLst>
                <a:ext uri="{FF2B5EF4-FFF2-40B4-BE49-F238E27FC236}">
                  <a16:creationId xmlns:a16="http://schemas.microsoft.com/office/drawing/2014/main" id="{FC5E1977-D06B-AE40-827B-9134E4729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79071" y="4660283"/>
              <a:ext cx="152468" cy="152468"/>
            </a:xfrm>
            <a:prstGeom prst="rect">
              <a:avLst/>
            </a:prstGeom>
          </p:spPr>
        </p:pic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78C44FFE-512A-2046-9B41-B65A95328258}"/>
              </a:ext>
            </a:extLst>
          </p:cNvPr>
          <p:cNvGrpSpPr/>
          <p:nvPr/>
        </p:nvGrpSpPr>
        <p:grpSpPr>
          <a:xfrm>
            <a:off x="5000086" y="4945367"/>
            <a:ext cx="1147790" cy="1285647"/>
            <a:chOff x="5000013" y="4945466"/>
            <a:chExt cx="1147864" cy="128573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1ADAD85-E49D-D14B-B8CD-E35377AB6D25}"/>
                </a:ext>
              </a:extLst>
            </p:cNvPr>
            <p:cNvGrpSpPr/>
            <p:nvPr/>
          </p:nvGrpSpPr>
          <p:grpSpPr>
            <a:xfrm>
              <a:off x="5000013" y="4945466"/>
              <a:ext cx="1147864" cy="1100100"/>
              <a:chOff x="4383932" y="3442234"/>
              <a:chExt cx="1147864" cy="11001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23DBEEC2-2057-C547-9975-8E469BF93732}"/>
                  </a:ext>
                </a:extLst>
              </p:cNvPr>
              <p:cNvGrpSpPr/>
              <p:nvPr/>
            </p:nvGrpSpPr>
            <p:grpSpPr>
              <a:xfrm>
                <a:off x="4383932" y="3442234"/>
                <a:ext cx="1147864" cy="1100100"/>
                <a:chOff x="4383932" y="2050369"/>
                <a:chExt cx="1147864" cy="1100100"/>
              </a:xfrm>
            </p:grpSpPr>
            <p:sp>
              <p:nvSpPr>
                <p:cNvPr id="46" name="Rounded Rectangle 45">
                  <a:extLst>
                    <a:ext uri="{FF2B5EF4-FFF2-40B4-BE49-F238E27FC236}">
                      <a16:creationId xmlns:a16="http://schemas.microsoft.com/office/drawing/2014/main" id="{70F0C3EA-EF73-6140-B8F2-83113C55866C}"/>
                    </a:ext>
                  </a:extLst>
                </p:cNvPr>
                <p:cNvSpPr/>
                <p:nvPr/>
              </p:nvSpPr>
              <p:spPr bwMode="auto">
                <a:xfrm>
                  <a:off x="4383932" y="2198451"/>
                  <a:ext cx="1147864" cy="952018"/>
                </a:xfrm>
                <a:prstGeom prst="roundRect">
                  <a:avLst/>
                </a:prstGeom>
                <a:noFill/>
                <a:ln w="19050">
                  <a:solidFill>
                    <a:srgbClr val="0078D4"/>
                  </a:solidFill>
                  <a:prstDash val="dash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68" tIns="146295" rIns="182868" bIns="146295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26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 err="1">
                    <a:gradFill>
                      <a:gsLst>
                        <a:gs pos="0">
                          <a:srgbClr val="0078D4"/>
                        </a:gs>
                        <a:gs pos="100000">
                          <a:srgbClr val="0078D4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8D465A2-23E3-9640-81B0-E95C8FE12287}"/>
                    </a:ext>
                  </a:extLst>
                </p:cNvPr>
                <p:cNvSpPr txBox="1"/>
                <p:nvPr/>
              </p:nvSpPr>
              <p:spPr>
                <a:xfrm>
                  <a:off x="4656805" y="2050369"/>
                  <a:ext cx="602121" cy="292407"/>
                </a:xfrm>
                <a:prstGeom prst="rect">
                  <a:avLst/>
                </a:prstGeom>
                <a:solidFill>
                  <a:srgbClr val="E6E6E6"/>
                </a:solidFill>
              </p:spPr>
              <p:txBody>
                <a:bodyPr wrap="none" lIns="45717" tIns="0" rIns="45717" bIns="0" rtlCol="0">
                  <a:spAutoFit/>
                </a:bodyPr>
                <a:lstStyle/>
                <a:p>
                  <a:pPr algn="ctr" defTabSz="914322"/>
                  <a:r>
                    <a:rPr lang="en-US" sz="1100" dirty="0">
                      <a:gradFill>
                        <a:gsLst>
                          <a:gs pos="0">
                            <a:srgbClr val="0078D4"/>
                          </a:gs>
                          <a:gs pos="100000">
                            <a:srgbClr val="0078D4"/>
                          </a:gs>
                        </a:gsLst>
                        <a:lin ang="5400000" scaled="0"/>
                      </a:gradFill>
                      <a:latin typeface="Segoe UI"/>
                    </a:rPr>
                    <a:t>John</a:t>
                  </a:r>
                </a:p>
                <a:p>
                  <a:pPr algn="ctr" defTabSz="914322"/>
                  <a:r>
                    <a:rPr lang="en-US" sz="800" dirty="0">
                      <a:gradFill>
                        <a:gsLst>
                          <a:gs pos="0">
                            <a:srgbClr val="0078D4"/>
                          </a:gs>
                          <a:gs pos="100000">
                            <a:srgbClr val="0078D4"/>
                          </a:gs>
                        </a:gsLst>
                        <a:lin ang="5400000" scaled="0"/>
                      </a:gradFill>
                      <a:latin typeface="Segoe UI"/>
                    </a:rPr>
                    <a:t>namespace</a:t>
                  </a:r>
                </a:p>
              </p:txBody>
            </p:sp>
          </p:grpSp>
          <p:sp>
            <p:nvSpPr>
              <p:cNvPr id="44" name="Hexagon 43">
                <a:extLst>
                  <a:ext uri="{FF2B5EF4-FFF2-40B4-BE49-F238E27FC236}">
                    <a16:creationId xmlns:a16="http://schemas.microsoft.com/office/drawing/2014/main" id="{D8CE381D-DCB9-6843-AE8A-A41AFC95A5DA}"/>
                  </a:ext>
                </a:extLst>
              </p:cNvPr>
              <p:cNvSpPr/>
              <p:nvPr/>
            </p:nvSpPr>
            <p:spPr bwMode="auto">
              <a:xfrm>
                <a:off x="4495525" y="3813905"/>
                <a:ext cx="408562" cy="352209"/>
              </a:xfrm>
              <a:prstGeom prst="hexagon">
                <a:avLst/>
              </a:prstGeom>
              <a:solidFill>
                <a:srgbClr val="0078D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0078D4"/>
                      </a:gs>
                      <a:gs pos="100000">
                        <a:srgbClr val="0078D4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5" name="Can 44">
                <a:extLst>
                  <a:ext uri="{FF2B5EF4-FFF2-40B4-BE49-F238E27FC236}">
                    <a16:creationId xmlns:a16="http://schemas.microsoft.com/office/drawing/2014/main" id="{6A395944-59F0-7D41-9775-4FD98AF3BBDC}"/>
                  </a:ext>
                </a:extLst>
              </p:cNvPr>
              <p:cNvSpPr/>
              <p:nvPr/>
            </p:nvSpPr>
            <p:spPr bwMode="auto">
              <a:xfrm>
                <a:off x="5000260" y="4121015"/>
                <a:ext cx="326458" cy="352209"/>
              </a:xfrm>
              <a:prstGeom prst="can">
                <a:avLst/>
              </a:prstGeom>
              <a:solidFill>
                <a:srgbClr val="0078D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0078D4"/>
                      </a:gs>
                      <a:gs pos="100000">
                        <a:srgbClr val="0078D4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79" name="Hexagon 78">
              <a:extLst>
                <a:ext uri="{FF2B5EF4-FFF2-40B4-BE49-F238E27FC236}">
                  <a16:creationId xmlns:a16="http://schemas.microsoft.com/office/drawing/2014/main" id="{0081D918-C60D-084E-841A-E87F16E8AC4A}"/>
                </a:ext>
              </a:extLst>
            </p:cNvPr>
            <p:cNvSpPr/>
            <p:nvPr/>
          </p:nvSpPr>
          <p:spPr bwMode="auto">
            <a:xfrm>
              <a:off x="5692514" y="5287309"/>
              <a:ext cx="222383" cy="191710"/>
            </a:xfrm>
            <a:prstGeom prst="hexagon">
              <a:avLst/>
            </a:prstGeom>
            <a:solidFill>
              <a:srgbClr val="0078D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26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0078D4"/>
                    </a:gs>
                    <a:gs pos="100000">
                      <a:srgbClr val="0078D4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DBF6919-6D4E-8C4C-9346-E24359B3C4B2}"/>
                </a:ext>
              </a:extLst>
            </p:cNvPr>
            <p:cNvSpPr txBox="1"/>
            <p:nvPr/>
          </p:nvSpPr>
          <p:spPr>
            <a:xfrm>
              <a:off x="5218302" y="6099421"/>
              <a:ext cx="908962" cy="12311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22"/>
              <a:r>
                <a:rPr lang="en-US" sz="800" dirty="0">
                  <a:gradFill>
                    <a:gsLst>
                      <a:gs pos="0">
                        <a:srgbClr val="0078D4"/>
                      </a:gs>
                      <a:gs pos="100000">
                        <a:srgbClr val="0078D4"/>
                      </a:gs>
                    </a:gsLst>
                    <a:lin ang="5400000" scaled="0"/>
                  </a:gradFill>
                  <a:latin typeface="Segoe UI"/>
                </a:rPr>
                <a:t>Dev Spaces enabled</a:t>
              </a:r>
            </a:p>
          </p:txBody>
        </p:sp>
        <p:pic>
          <p:nvPicPr>
            <p:cNvPr id="94" name="Graphic 93" descr="Checkmark">
              <a:extLst>
                <a:ext uri="{FF2B5EF4-FFF2-40B4-BE49-F238E27FC236}">
                  <a16:creationId xmlns:a16="http://schemas.microsoft.com/office/drawing/2014/main" id="{9EF38960-543C-724F-B169-5BC68F118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89418" y="6078728"/>
              <a:ext cx="152468" cy="152468"/>
            </a:xfrm>
            <a:prstGeom prst="rect">
              <a:avLst/>
            </a:prstGeom>
          </p:spPr>
        </p:pic>
      </p:grp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8F97882-DB29-0548-8786-B7CBB61AC266}"/>
              </a:ext>
            </a:extLst>
          </p:cNvPr>
          <p:cNvCxnSpPr>
            <a:cxnSpLocks/>
          </p:cNvCxnSpPr>
          <p:nvPr/>
        </p:nvCxnSpPr>
        <p:spPr>
          <a:xfrm>
            <a:off x="6208970" y="2804574"/>
            <a:ext cx="451008" cy="259363"/>
          </a:xfrm>
          <a:prstGeom prst="line">
            <a:avLst/>
          </a:prstGeom>
          <a:ln w="28575" cap="flat" cmpd="sng" algn="ctr">
            <a:solidFill>
              <a:srgbClr val="0078D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7D918472-3805-1E42-8AA7-42505B1B04F5}"/>
              </a:ext>
            </a:extLst>
          </p:cNvPr>
          <p:cNvCxnSpPr>
            <a:cxnSpLocks/>
          </p:cNvCxnSpPr>
          <p:nvPr/>
        </p:nvCxnSpPr>
        <p:spPr>
          <a:xfrm flipV="1">
            <a:off x="6218786" y="3907309"/>
            <a:ext cx="456561" cy="103158"/>
          </a:xfrm>
          <a:prstGeom prst="line">
            <a:avLst/>
          </a:prstGeom>
          <a:ln w="28575" cap="flat" cmpd="sng" algn="ctr">
            <a:solidFill>
              <a:srgbClr val="0078D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0E6806D-1F5D-BD44-9CDD-55AF70D40B45}"/>
              </a:ext>
            </a:extLst>
          </p:cNvPr>
          <p:cNvCxnSpPr>
            <a:cxnSpLocks/>
          </p:cNvCxnSpPr>
          <p:nvPr/>
        </p:nvCxnSpPr>
        <p:spPr>
          <a:xfrm flipV="1">
            <a:off x="6218787" y="5277984"/>
            <a:ext cx="426341" cy="317472"/>
          </a:xfrm>
          <a:prstGeom prst="line">
            <a:avLst/>
          </a:prstGeom>
          <a:ln w="28575" cap="flat" cmpd="sng" algn="ctr">
            <a:solidFill>
              <a:srgbClr val="0078D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7378ECD8-5795-5B49-B33E-9D8B56783642}"/>
              </a:ext>
            </a:extLst>
          </p:cNvPr>
          <p:cNvGrpSpPr/>
          <p:nvPr/>
        </p:nvGrpSpPr>
        <p:grpSpPr>
          <a:xfrm>
            <a:off x="4740700" y="1949531"/>
            <a:ext cx="6938613" cy="4709198"/>
            <a:chOff x="4740611" y="1949434"/>
            <a:chExt cx="6939065" cy="4709504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9429AB84-10DE-9B44-99AC-62E51C3C0EEE}"/>
                </a:ext>
              </a:extLst>
            </p:cNvPr>
            <p:cNvSpPr/>
            <p:nvPr/>
          </p:nvSpPr>
          <p:spPr bwMode="auto">
            <a:xfrm>
              <a:off x="4740611" y="1949434"/>
              <a:ext cx="6939065" cy="4386515"/>
            </a:xfrm>
            <a:prstGeom prst="roundRect">
              <a:avLst>
                <a:gd name="adj" fmla="val 3778"/>
              </a:avLst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68" tIns="146295" rIns="182868" bIns="14629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26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523A69A-22AB-0041-8A4D-E89CF50BA489}"/>
                </a:ext>
              </a:extLst>
            </p:cNvPr>
            <p:cNvSpPr txBox="1"/>
            <p:nvPr/>
          </p:nvSpPr>
          <p:spPr>
            <a:xfrm>
              <a:off x="7630593" y="6351141"/>
              <a:ext cx="1266070" cy="3077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22"/>
              <a:r>
                <a:rPr lang="en-US" sz="2000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</a:rPr>
                <a:t>AKS cluster</a:t>
              </a:r>
            </a:p>
          </p:txBody>
        </p: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6E699DE7-6FC1-FF44-9620-6CF987851ECC}"/>
                </a:ext>
              </a:extLst>
            </p:cNvPr>
            <p:cNvGrpSpPr/>
            <p:nvPr/>
          </p:nvGrpSpPr>
          <p:grpSpPr>
            <a:xfrm>
              <a:off x="6725239" y="2593763"/>
              <a:ext cx="1954942" cy="3017031"/>
              <a:chOff x="6725239" y="2593763"/>
              <a:chExt cx="1954942" cy="3017031"/>
            </a:xfrm>
          </p:grpSpPr>
          <p:sp>
            <p:nvSpPr>
              <p:cNvPr id="109" name="Hexagon 108">
                <a:extLst>
                  <a:ext uri="{FF2B5EF4-FFF2-40B4-BE49-F238E27FC236}">
                    <a16:creationId xmlns:a16="http://schemas.microsoft.com/office/drawing/2014/main" id="{37DFD92D-7F49-5741-AB74-825D5A03CC93}"/>
                  </a:ext>
                </a:extLst>
              </p:cNvPr>
              <p:cNvSpPr/>
              <p:nvPr/>
            </p:nvSpPr>
            <p:spPr bwMode="auto">
              <a:xfrm>
                <a:off x="7180156" y="2959580"/>
                <a:ext cx="408562" cy="352209"/>
              </a:xfrm>
              <a:prstGeom prst="hexagon">
                <a:avLst/>
              </a:prstGeom>
              <a:solidFill>
                <a:srgbClr val="0078D4">
                  <a:alpha val="8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B41703FC-B11C-F042-B2E8-547D9A291149}"/>
                  </a:ext>
                </a:extLst>
              </p:cNvPr>
              <p:cNvGrpSpPr/>
              <p:nvPr/>
            </p:nvGrpSpPr>
            <p:grpSpPr>
              <a:xfrm>
                <a:off x="6725239" y="2593763"/>
                <a:ext cx="1954942" cy="2807989"/>
                <a:chOff x="6811242" y="2285550"/>
                <a:chExt cx="1954942" cy="2807989"/>
              </a:xfrm>
            </p:grpSpPr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184C16C3-A6C0-F745-A9B9-7A8BB203BC32}"/>
                    </a:ext>
                  </a:extLst>
                </p:cNvPr>
                <p:cNvGrpSpPr/>
                <p:nvPr/>
              </p:nvGrpSpPr>
              <p:grpSpPr>
                <a:xfrm>
                  <a:off x="6811242" y="2285550"/>
                  <a:ext cx="1954942" cy="2807989"/>
                  <a:chOff x="6811242" y="2285550"/>
                  <a:chExt cx="1954942" cy="2807989"/>
                </a:xfrm>
              </p:grpSpPr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9C355957-5411-6046-AE2C-454D29DE4745}"/>
                      </a:ext>
                    </a:extLst>
                  </p:cNvPr>
                  <p:cNvGrpSpPr/>
                  <p:nvPr/>
                </p:nvGrpSpPr>
                <p:grpSpPr>
                  <a:xfrm>
                    <a:off x="6811242" y="2285550"/>
                    <a:ext cx="1954942" cy="2807989"/>
                    <a:chOff x="4383931" y="2193398"/>
                    <a:chExt cx="1649867" cy="2617274"/>
                  </a:xfrm>
                </p:grpSpPr>
                <p:sp>
                  <p:nvSpPr>
                    <p:cNvPr id="58" name="Rounded Rectangle 57">
                      <a:extLst>
                        <a:ext uri="{FF2B5EF4-FFF2-40B4-BE49-F238E27FC236}">
                          <a16:creationId xmlns:a16="http://schemas.microsoft.com/office/drawing/2014/main" id="{4BDDA305-F2C2-C24B-9F6B-FD31070A952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383931" y="2338315"/>
                      <a:ext cx="1649867" cy="2472357"/>
                    </a:xfrm>
                    <a:prstGeom prst="roundRect">
                      <a:avLst>
                        <a:gd name="adj" fmla="val 11691"/>
                      </a:avLst>
                    </a:prstGeom>
                    <a:noFill/>
                    <a:ln w="19050">
                      <a:solidFill>
                        <a:srgbClr val="0078D4"/>
                      </a:solidFill>
                      <a:prstDash val="dash"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68" tIns="146295" rIns="182868" bIns="146295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426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0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59" name="TextBox 58">
                      <a:extLst>
                        <a:ext uri="{FF2B5EF4-FFF2-40B4-BE49-F238E27FC236}">
                          <a16:creationId xmlns:a16="http://schemas.microsoft.com/office/drawing/2014/main" id="{80864C04-03E7-C64A-8303-0E4C6FB579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93898" y="2193398"/>
                      <a:ext cx="769431" cy="272547"/>
                    </a:xfrm>
                    <a:prstGeom prst="rect">
                      <a:avLst/>
                    </a:prstGeom>
                    <a:solidFill>
                      <a:srgbClr val="E6E6E6"/>
                    </a:solidFill>
                  </p:spPr>
                  <p:txBody>
                    <a:bodyPr wrap="square" lIns="45717" tIns="0" rIns="45717" bIns="0" rtlCol="0">
                      <a:spAutoFit/>
                    </a:bodyPr>
                    <a:lstStyle/>
                    <a:p>
                      <a:pPr algn="ctr" defTabSz="914322"/>
                      <a:r>
                        <a:rPr lang="en-US" sz="1100" dirty="0">
                          <a:gradFill>
                            <a:gsLst>
                              <a:gs pos="0">
                                <a:srgbClr val="0078D4"/>
                              </a:gs>
                              <a:gs pos="100000">
                                <a:srgbClr val="0078D4"/>
                              </a:gs>
                            </a:gsLst>
                            <a:lin ang="5400000" scaled="0"/>
                          </a:gradFill>
                          <a:latin typeface="Segoe UI"/>
                        </a:rPr>
                        <a:t>Integration</a:t>
                      </a:r>
                    </a:p>
                    <a:p>
                      <a:pPr algn="ctr" defTabSz="914322"/>
                      <a:r>
                        <a:rPr lang="en-US" sz="800" dirty="0">
                          <a:gradFill>
                            <a:gsLst>
                              <a:gs pos="0">
                                <a:srgbClr val="0078D4"/>
                              </a:gs>
                              <a:gs pos="100000">
                                <a:srgbClr val="0078D4"/>
                              </a:gs>
                            </a:gsLst>
                            <a:lin ang="5400000" scaled="0"/>
                          </a:gradFill>
                          <a:latin typeface="Segoe UI"/>
                        </a:rPr>
                        <a:t>namespace</a:t>
                      </a:r>
                    </a:p>
                  </p:txBody>
                </p:sp>
              </p:grpSp>
              <p:sp>
                <p:nvSpPr>
                  <p:cNvPr id="57" name="Hexagon 56">
                    <a:extLst>
                      <a:ext uri="{FF2B5EF4-FFF2-40B4-BE49-F238E27FC236}">
                        <a16:creationId xmlns:a16="http://schemas.microsoft.com/office/drawing/2014/main" id="{F4E6D803-1C89-0E42-80EC-3A63798D09B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218403" y="2621989"/>
                    <a:ext cx="408562" cy="352209"/>
                  </a:xfrm>
                  <a:prstGeom prst="hexagon">
                    <a:avLst/>
                  </a:prstGeom>
                  <a:solidFill>
                    <a:srgbClr val="0078D4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26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60" name="Hexagon 59">
                    <a:extLst>
                      <a:ext uri="{FF2B5EF4-FFF2-40B4-BE49-F238E27FC236}">
                        <a16:creationId xmlns:a16="http://schemas.microsoft.com/office/drawing/2014/main" id="{FD0E446B-C5C6-464B-9690-800C5E807D6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842867" y="2798093"/>
                    <a:ext cx="408562" cy="352209"/>
                  </a:xfrm>
                  <a:prstGeom prst="hexagon">
                    <a:avLst/>
                  </a:prstGeom>
                  <a:solidFill>
                    <a:srgbClr val="0078D4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26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61" name="Hexagon 60">
                    <a:extLst>
                      <a:ext uri="{FF2B5EF4-FFF2-40B4-BE49-F238E27FC236}">
                        <a16:creationId xmlns:a16="http://schemas.microsoft.com/office/drawing/2014/main" id="{9286452B-8041-0A45-BD13-0D970A852F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066655" y="3126261"/>
                    <a:ext cx="408562" cy="352209"/>
                  </a:xfrm>
                  <a:prstGeom prst="hexagon">
                    <a:avLst/>
                  </a:prstGeom>
                  <a:solidFill>
                    <a:srgbClr val="0078D4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26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62" name="Hexagon 61">
                    <a:extLst>
                      <a:ext uri="{FF2B5EF4-FFF2-40B4-BE49-F238E27FC236}">
                        <a16:creationId xmlns:a16="http://schemas.microsoft.com/office/drawing/2014/main" id="{05AD2A8E-60F0-D34B-AFD8-6D00C349CD4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991206" y="3932369"/>
                    <a:ext cx="408562" cy="352209"/>
                  </a:xfrm>
                  <a:prstGeom prst="hexagon">
                    <a:avLst/>
                  </a:prstGeom>
                  <a:solidFill>
                    <a:srgbClr val="0078D4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26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63" name="Hexagon 62">
                    <a:extLst>
                      <a:ext uri="{FF2B5EF4-FFF2-40B4-BE49-F238E27FC236}">
                        <a16:creationId xmlns:a16="http://schemas.microsoft.com/office/drawing/2014/main" id="{828EECCB-B746-9E46-BE80-39C6F2908BE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488894" y="3732955"/>
                    <a:ext cx="408562" cy="352209"/>
                  </a:xfrm>
                  <a:prstGeom prst="hexagon">
                    <a:avLst/>
                  </a:prstGeom>
                  <a:solidFill>
                    <a:srgbClr val="0078D4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26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65" name="Can 64">
                    <a:extLst>
                      <a:ext uri="{FF2B5EF4-FFF2-40B4-BE49-F238E27FC236}">
                        <a16:creationId xmlns:a16="http://schemas.microsoft.com/office/drawing/2014/main" id="{FDB70B3E-327E-B14B-9564-CA696F42207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190329" y="3338492"/>
                    <a:ext cx="315637" cy="352209"/>
                  </a:xfrm>
                  <a:prstGeom prst="can">
                    <a:avLst/>
                  </a:prstGeom>
                  <a:solidFill>
                    <a:srgbClr val="0078D4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26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67" name="Hexagon 66">
                    <a:extLst>
                      <a:ext uri="{FF2B5EF4-FFF2-40B4-BE49-F238E27FC236}">
                        <a16:creationId xmlns:a16="http://schemas.microsoft.com/office/drawing/2014/main" id="{FA7D42C9-C544-C649-B94B-759F674FD24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593803" y="3217595"/>
                    <a:ext cx="194910" cy="168026"/>
                  </a:xfrm>
                  <a:prstGeom prst="hexagon">
                    <a:avLst/>
                  </a:prstGeom>
                  <a:solidFill>
                    <a:srgbClr val="0078D4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26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68" name="Hexagon 67">
                    <a:extLst>
                      <a:ext uri="{FF2B5EF4-FFF2-40B4-BE49-F238E27FC236}">
                        <a16:creationId xmlns:a16="http://schemas.microsoft.com/office/drawing/2014/main" id="{4F3D1B01-6B76-8348-B334-288C02AB982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531147" y="4297118"/>
                    <a:ext cx="194910" cy="168026"/>
                  </a:xfrm>
                  <a:prstGeom prst="hexagon">
                    <a:avLst/>
                  </a:prstGeom>
                  <a:solidFill>
                    <a:srgbClr val="0078D4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26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69" name="Hexagon 68">
                    <a:extLst>
                      <a:ext uri="{FF2B5EF4-FFF2-40B4-BE49-F238E27FC236}">
                        <a16:creationId xmlns:a16="http://schemas.microsoft.com/office/drawing/2014/main" id="{AE6677CE-8E39-2043-8299-5FC6E3BB91C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857781" y="4407506"/>
                    <a:ext cx="194910" cy="168026"/>
                  </a:xfrm>
                  <a:prstGeom prst="hexagon">
                    <a:avLst/>
                  </a:prstGeom>
                  <a:solidFill>
                    <a:srgbClr val="0078D4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26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0" name="Hexagon 69">
                    <a:extLst>
                      <a:ext uri="{FF2B5EF4-FFF2-40B4-BE49-F238E27FC236}">
                        <a16:creationId xmlns:a16="http://schemas.microsoft.com/office/drawing/2014/main" id="{039BE2E7-898F-E045-9260-1CAFF4AF8C5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302783" y="4444604"/>
                    <a:ext cx="194910" cy="168026"/>
                  </a:xfrm>
                  <a:prstGeom prst="hexagon">
                    <a:avLst/>
                  </a:prstGeom>
                  <a:solidFill>
                    <a:srgbClr val="0078D4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26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1" name="Hexagon 70">
                    <a:extLst>
                      <a:ext uri="{FF2B5EF4-FFF2-40B4-BE49-F238E27FC236}">
                        <a16:creationId xmlns:a16="http://schemas.microsoft.com/office/drawing/2014/main" id="{39767D89-AF34-E940-AC88-24AFDA9CFC1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88502" y="3648942"/>
                    <a:ext cx="194910" cy="168026"/>
                  </a:xfrm>
                  <a:prstGeom prst="hexagon">
                    <a:avLst/>
                  </a:prstGeom>
                  <a:solidFill>
                    <a:srgbClr val="0078D4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26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2" name="Hexagon 71">
                    <a:extLst>
                      <a:ext uri="{FF2B5EF4-FFF2-40B4-BE49-F238E27FC236}">
                        <a16:creationId xmlns:a16="http://schemas.microsoft.com/office/drawing/2014/main" id="{236CAE1E-948A-684E-B6A7-C8158109938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39471" y="4525868"/>
                    <a:ext cx="194910" cy="168026"/>
                  </a:xfrm>
                  <a:prstGeom prst="hexagon">
                    <a:avLst/>
                  </a:prstGeom>
                  <a:solidFill>
                    <a:srgbClr val="0078D4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26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3" name="Hexagon 72">
                    <a:extLst>
                      <a:ext uri="{FF2B5EF4-FFF2-40B4-BE49-F238E27FC236}">
                        <a16:creationId xmlns:a16="http://schemas.microsoft.com/office/drawing/2014/main" id="{8FEB9706-5ED6-254E-87DD-060AC5BAF65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810527" y="3521159"/>
                    <a:ext cx="194910" cy="168026"/>
                  </a:xfrm>
                  <a:prstGeom prst="hexagon">
                    <a:avLst/>
                  </a:prstGeom>
                  <a:solidFill>
                    <a:srgbClr val="0078D4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26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4" name="Can 73">
                    <a:extLst>
                      <a:ext uri="{FF2B5EF4-FFF2-40B4-BE49-F238E27FC236}">
                        <a16:creationId xmlns:a16="http://schemas.microsoft.com/office/drawing/2014/main" id="{BD2DCC6C-8451-C846-8119-65793031EA6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054287" y="4015786"/>
                    <a:ext cx="315637" cy="352209"/>
                  </a:xfrm>
                  <a:prstGeom prst="can">
                    <a:avLst/>
                  </a:prstGeom>
                  <a:solidFill>
                    <a:srgbClr val="0078D4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26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76" name="Hexagon 75">
                  <a:extLst>
                    <a:ext uri="{FF2B5EF4-FFF2-40B4-BE49-F238E27FC236}">
                      <a16:creationId xmlns:a16="http://schemas.microsoft.com/office/drawing/2014/main" id="{F0B0EB00-2D14-1A42-AF32-16CD8FA9DAF2}"/>
                    </a:ext>
                  </a:extLst>
                </p:cNvPr>
                <p:cNvSpPr/>
                <p:nvPr/>
              </p:nvSpPr>
              <p:spPr bwMode="auto">
                <a:xfrm>
                  <a:off x="7438763" y="4590913"/>
                  <a:ext cx="408562" cy="352209"/>
                </a:xfrm>
                <a:prstGeom prst="hexagon">
                  <a:avLst/>
                </a:prstGeom>
                <a:solidFill>
                  <a:srgbClr val="0078D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26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Hexagon 76">
                  <a:extLst>
                    <a:ext uri="{FF2B5EF4-FFF2-40B4-BE49-F238E27FC236}">
                      <a16:creationId xmlns:a16="http://schemas.microsoft.com/office/drawing/2014/main" id="{56BE2ACE-F345-AD4D-B9DA-A9A9140B3EFD}"/>
                    </a:ext>
                  </a:extLst>
                </p:cNvPr>
                <p:cNvSpPr/>
                <p:nvPr/>
              </p:nvSpPr>
              <p:spPr bwMode="auto">
                <a:xfrm>
                  <a:off x="7991206" y="4680230"/>
                  <a:ext cx="336006" cy="289661"/>
                </a:xfrm>
                <a:prstGeom prst="hexagon">
                  <a:avLst/>
                </a:prstGeom>
                <a:solidFill>
                  <a:srgbClr val="0078D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26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9B798DF-D053-E647-9F67-0DFD8AF42FC7}"/>
                  </a:ext>
                </a:extLst>
              </p:cNvPr>
              <p:cNvSpPr txBox="1"/>
              <p:nvPr/>
            </p:nvSpPr>
            <p:spPr>
              <a:xfrm>
                <a:off x="7339230" y="5479019"/>
                <a:ext cx="908962" cy="1231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4322"/>
                <a:r>
                  <a:rPr lang="en-US" sz="800" dirty="0">
                    <a:gradFill>
                      <a:gsLst>
                        <a:gs pos="0">
                          <a:srgbClr val="0078D4"/>
                        </a:gs>
                        <a:gs pos="100000">
                          <a:srgbClr val="0078D4"/>
                        </a:gs>
                      </a:gsLst>
                      <a:lin ang="5400000" scaled="0"/>
                    </a:gradFill>
                    <a:latin typeface="Segoe UI"/>
                  </a:rPr>
                  <a:t>Dev Spaces enabled</a:t>
                </a:r>
              </a:p>
            </p:txBody>
          </p:sp>
          <p:pic>
            <p:nvPicPr>
              <p:cNvPr id="88" name="Graphic 87" descr="Checkmark">
                <a:extLst>
                  <a:ext uri="{FF2B5EF4-FFF2-40B4-BE49-F238E27FC236}">
                    <a16:creationId xmlns:a16="http://schemas.microsoft.com/office/drawing/2014/main" id="{A0426F4C-E00C-8548-866A-D6100BF7BB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210345" y="5458326"/>
                <a:ext cx="152468" cy="152468"/>
              </a:xfrm>
              <a:prstGeom prst="rect">
                <a:avLst/>
              </a:prstGeom>
            </p:spPr>
          </p:pic>
          <p:sp>
            <p:nvSpPr>
              <p:cNvPr id="110" name="Hexagon 109">
                <a:extLst>
                  <a:ext uri="{FF2B5EF4-FFF2-40B4-BE49-F238E27FC236}">
                    <a16:creationId xmlns:a16="http://schemas.microsoft.com/office/drawing/2014/main" id="{22D07512-D548-9D4D-B4B6-E25F6EB1AC11}"/>
                  </a:ext>
                </a:extLst>
              </p:cNvPr>
              <p:cNvSpPr/>
              <p:nvPr/>
            </p:nvSpPr>
            <p:spPr bwMode="auto">
              <a:xfrm>
                <a:off x="7791598" y="3129189"/>
                <a:ext cx="408562" cy="352209"/>
              </a:xfrm>
              <a:prstGeom prst="hexagon">
                <a:avLst/>
              </a:prstGeom>
              <a:solidFill>
                <a:srgbClr val="0078D4">
                  <a:alpha val="8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1" name="Hexagon 110">
                <a:extLst>
                  <a:ext uri="{FF2B5EF4-FFF2-40B4-BE49-F238E27FC236}">
                    <a16:creationId xmlns:a16="http://schemas.microsoft.com/office/drawing/2014/main" id="{E6E6FC13-209C-D64B-AA1A-6C73E2FF0B51}"/>
                  </a:ext>
                </a:extLst>
              </p:cNvPr>
              <p:cNvSpPr/>
              <p:nvPr/>
            </p:nvSpPr>
            <p:spPr bwMode="auto">
              <a:xfrm>
                <a:off x="7443347" y="4067425"/>
                <a:ext cx="408562" cy="352209"/>
              </a:xfrm>
              <a:prstGeom prst="hexagon">
                <a:avLst/>
              </a:prstGeom>
              <a:solidFill>
                <a:srgbClr val="0078D4">
                  <a:alpha val="8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2" name="Hexagon 111">
                <a:extLst>
                  <a:ext uri="{FF2B5EF4-FFF2-40B4-BE49-F238E27FC236}">
                    <a16:creationId xmlns:a16="http://schemas.microsoft.com/office/drawing/2014/main" id="{B5FBE636-B23F-814D-B850-2FF4324C61EA}"/>
                  </a:ext>
                </a:extLst>
              </p:cNvPr>
              <p:cNvSpPr/>
              <p:nvPr/>
            </p:nvSpPr>
            <p:spPr bwMode="auto">
              <a:xfrm>
                <a:off x="7929258" y="5006673"/>
                <a:ext cx="336006" cy="289661"/>
              </a:xfrm>
              <a:prstGeom prst="hexagon">
                <a:avLst/>
              </a:prstGeom>
              <a:solidFill>
                <a:srgbClr val="0078D4">
                  <a:alpha val="8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46187538-58EA-B348-A68E-298EA89AE5A0}"/>
                </a:ext>
              </a:extLst>
            </p:cNvPr>
            <p:cNvGrpSpPr/>
            <p:nvPr/>
          </p:nvGrpSpPr>
          <p:grpSpPr>
            <a:xfrm>
              <a:off x="9198828" y="2604738"/>
              <a:ext cx="1954942" cy="2807989"/>
              <a:chOff x="9198828" y="2604738"/>
              <a:chExt cx="1954942" cy="2807989"/>
            </a:xfrm>
          </p:grpSpPr>
          <p:sp>
            <p:nvSpPr>
              <p:cNvPr id="140" name="Hexagon 139">
                <a:extLst>
                  <a:ext uri="{FF2B5EF4-FFF2-40B4-BE49-F238E27FC236}">
                    <a16:creationId xmlns:a16="http://schemas.microsoft.com/office/drawing/2014/main" id="{2E2449F2-16C0-6D4B-8E92-2530EE2A8756}"/>
                  </a:ext>
                </a:extLst>
              </p:cNvPr>
              <p:cNvSpPr/>
              <p:nvPr/>
            </p:nvSpPr>
            <p:spPr bwMode="auto">
              <a:xfrm>
                <a:off x="9653745" y="2970555"/>
                <a:ext cx="408562" cy="352209"/>
              </a:xfrm>
              <a:prstGeom prst="hexagon">
                <a:avLst/>
              </a:prstGeom>
              <a:solidFill>
                <a:srgbClr val="127C0F">
                  <a:alpha val="8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1593811F-B33C-3740-A88F-5D85BF4141C4}"/>
                  </a:ext>
                </a:extLst>
              </p:cNvPr>
              <p:cNvGrpSpPr/>
              <p:nvPr/>
            </p:nvGrpSpPr>
            <p:grpSpPr>
              <a:xfrm>
                <a:off x="9198828" y="2604738"/>
                <a:ext cx="1954942" cy="2807989"/>
                <a:chOff x="4383931" y="2193398"/>
                <a:chExt cx="1649867" cy="2617274"/>
              </a:xfrm>
            </p:grpSpPr>
            <p:sp>
              <p:nvSpPr>
                <p:cNvPr id="160" name="Rounded Rectangle 159">
                  <a:extLst>
                    <a:ext uri="{FF2B5EF4-FFF2-40B4-BE49-F238E27FC236}">
                      <a16:creationId xmlns:a16="http://schemas.microsoft.com/office/drawing/2014/main" id="{0A99F58F-E931-5242-822C-EA8D5DF7B5F2}"/>
                    </a:ext>
                  </a:extLst>
                </p:cNvPr>
                <p:cNvSpPr/>
                <p:nvPr/>
              </p:nvSpPr>
              <p:spPr bwMode="auto">
                <a:xfrm>
                  <a:off x="4383931" y="2338315"/>
                  <a:ext cx="1649867" cy="2472357"/>
                </a:xfrm>
                <a:prstGeom prst="roundRect">
                  <a:avLst>
                    <a:gd name="adj" fmla="val 11691"/>
                  </a:avLst>
                </a:prstGeom>
                <a:noFill/>
                <a:ln w="19050">
                  <a:solidFill>
                    <a:srgbClr val="127C0F"/>
                  </a:solidFill>
                  <a:prstDash val="dash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68" tIns="146295" rIns="182868" bIns="146295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26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3436CD91-7282-544A-B30A-6B297DB76B39}"/>
                    </a:ext>
                  </a:extLst>
                </p:cNvPr>
                <p:cNvSpPr txBox="1"/>
                <p:nvPr/>
              </p:nvSpPr>
              <p:spPr>
                <a:xfrm>
                  <a:off x="4893898" y="2193398"/>
                  <a:ext cx="734788" cy="272547"/>
                </a:xfrm>
                <a:prstGeom prst="rect">
                  <a:avLst/>
                </a:prstGeom>
                <a:solidFill>
                  <a:srgbClr val="E6E6E6"/>
                </a:solidFill>
              </p:spPr>
              <p:txBody>
                <a:bodyPr wrap="square" lIns="45717" tIns="0" rIns="45717" bIns="0" rtlCol="0">
                  <a:spAutoFit/>
                </a:bodyPr>
                <a:lstStyle/>
                <a:p>
                  <a:pPr algn="ctr" defTabSz="914322"/>
                  <a:r>
                    <a:rPr lang="en-US" sz="1100" dirty="0">
                      <a:gradFill>
                        <a:gsLst>
                          <a:gs pos="0">
                            <a:srgbClr val="127C0F"/>
                          </a:gs>
                          <a:gs pos="100000">
                            <a:srgbClr val="127C0F"/>
                          </a:gs>
                        </a:gsLst>
                        <a:lin ang="5400000" scaled="0"/>
                      </a:gradFill>
                      <a:latin typeface="Segoe UI"/>
                    </a:rPr>
                    <a:t>Production</a:t>
                  </a:r>
                </a:p>
                <a:p>
                  <a:pPr algn="ctr" defTabSz="914322"/>
                  <a:r>
                    <a:rPr lang="en-US" sz="800" dirty="0">
                      <a:gradFill>
                        <a:gsLst>
                          <a:gs pos="0">
                            <a:srgbClr val="127C0F"/>
                          </a:gs>
                          <a:gs pos="100000">
                            <a:srgbClr val="127C0F"/>
                          </a:gs>
                        </a:gsLst>
                        <a:lin ang="5400000" scaled="0"/>
                      </a:gradFill>
                      <a:latin typeface="Segoe UI"/>
                    </a:rPr>
                    <a:t>namespace</a:t>
                  </a:r>
                </a:p>
              </p:txBody>
            </p:sp>
          </p:grpSp>
          <p:sp>
            <p:nvSpPr>
              <p:cNvPr id="146" name="Hexagon 145">
                <a:extLst>
                  <a:ext uri="{FF2B5EF4-FFF2-40B4-BE49-F238E27FC236}">
                    <a16:creationId xmlns:a16="http://schemas.microsoft.com/office/drawing/2014/main" id="{2E4A8968-890C-9646-8CD8-C9E680AC75BF}"/>
                  </a:ext>
                </a:extLst>
              </p:cNvPr>
              <p:cNvSpPr/>
              <p:nvPr/>
            </p:nvSpPr>
            <p:spPr bwMode="auto">
              <a:xfrm>
                <a:off x="9605989" y="2941177"/>
                <a:ext cx="408562" cy="352209"/>
              </a:xfrm>
              <a:prstGeom prst="hexagon">
                <a:avLst/>
              </a:prstGeom>
              <a:solidFill>
                <a:srgbClr val="127C0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7" name="Hexagon 146">
                <a:extLst>
                  <a:ext uri="{FF2B5EF4-FFF2-40B4-BE49-F238E27FC236}">
                    <a16:creationId xmlns:a16="http://schemas.microsoft.com/office/drawing/2014/main" id="{C78E709B-8032-9046-A44A-A940918CB448}"/>
                  </a:ext>
                </a:extLst>
              </p:cNvPr>
              <p:cNvSpPr/>
              <p:nvPr/>
            </p:nvSpPr>
            <p:spPr bwMode="auto">
              <a:xfrm>
                <a:off x="10230453" y="3117281"/>
                <a:ext cx="408562" cy="352209"/>
              </a:xfrm>
              <a:prstGeom prst="hexagon">
                <a:avLst/>
              </a:prstGeom>
              <a:solidFill>
                <a:srgbClr val="127C0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8" name="Hexagon 147">
                <a:extLst>
                  <a:ext uri="{FF2B5EF4-FFF2-40B4-BE49-F238E27FC236}">
                    <a16:creationId xmlns:a16="http://schemas.microsoft.com/office/drawing/2014/main" id="{D8DC4B53-6D38-3D4E-B065-836C4C555E1E}"/>
                  </a:ext>
                </a:extLst>
              </p:cNvPr>
              <p:cNvSpPr/>
              <p:nvPr/>
            </p:nvSpPr>
            <p:spPr bwMode="auto">
              <a:xfrm>
                <a:off x="9454241" y="3445449"/>
                <a:ext cx="408562" cy="352209"/>
              </a:xfrm>
              <a:prstGeom prst="hexagon">
                <a:avLst/>
              </a:prstGeom>
              <a:solidFill>
                <a:srgbClr val="127C0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9" name="Hexagon 148">
                <a:extLst>
                  <a:ext uri="{FF2B5EF4-FFF2-40B4-BE49-F238E27FC236}">
                    <a16:creationId xmlns:a16="http://schemas.microsoft.com/office/drawing/2014/main" id="{2F63AEEE-49BB-0C43-A410-0E735705935E}"/>
                  </a:ext>
                </a:extLst>
              </p:cNvPr>
              <p:cNvSpPr/>
              <p:nvPr/>
            </p:nvSpPr>
            <p:spPr bwMode="auto">
              <a:xfrm>
                <a:off x="10378792" y="4251557"/>
                <a:ext cx="408562" cy="352209"/>
              </a:xfrm>
              <a:prstGeom prst="hexagon">
                <a:avLst/>
              </a:prstGeom>
              <a:solidFill>
                <a:srgbClr val="127C0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0" name="Hexagon 149">
                <a:extLst>
                  <a:ext uri="{FF2B5EF4-FFF2-40B4-BE49-F238E27FC236}">
                    <a16:creationId xmlns:a16="http://schemas.microsoft.com/office/drawing/2014/main" id="{02EB6B65-D53F-0C40-A8DD-34A6871A3F78}"/>
                  </a:ext>
                </a:extLst>
              </p:cNvPr>
              <p:cNvSpPr/>
              <p:nvPr/>
            </p:nvSpPr>
            <p:spPr bwMode="auto">
              <a:xfrm>
                <a:off x="9876480" y="4052143"/>
                <a:ext cx="408562" cy="352209"/>
              </a:xfrm>
              <a:prstGeom prst="hexagon">
                <a:avLst/>
              </a:prstGeom>
              <a:solidFill>
                <a:srgbClr val="127C0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1" name="Can 150">
                <a:extLst>
                  <a:ext uri="{FF2B5EF4-FFF2-40B4-BE49-F238E27FC236}">
                    <a16:creationId xmlns:a16="http://schemas.microsoft.com/office/drawing/2014/main" id="{305BDB47-1DE4-734F-B426-F8BBDBBE2D0A}"/>
                  </a:ext>
                </a:extLst>
              </p:cNvPr>
              <p:cNvSpPr/>
              <p:nvPr/>
            </p:nvSpPr>
            <p:spPr bwMode="auto">
              <a:xfrm>
                <a:off x="10577915" y="3657680"/>
                <a:ext cx="315637" cy="352209"/>
              </a:xfrm>
              <a:prstGeom prst="can">
                <a:avLst/>
              </a:prstGeom>
              <a:solidFill>
                <a:srgbClr val="127C0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2" name="Hexagon 151">
                <a:extLst>
                  <a:ext uri="{FF2B5EF4-FFF2-40B4-BE49-F238E27FC236}">
                    <a16:creationId xmlns:a16="http://schemas.microsoft.com/office/drawing/2014/main" id="{33550DDE-8964-1040-8A77-400A04AABD47}"/>
                  </a:ext>
                </a:extLst>
              </p:cNvPr>
              <p:cNvSpPr/>
              <p:nvPr/>
            </p:nvSpPr>
            <p:spPr bwMode="auto">
              <a:xfrm>
                <a:off x="9981389" y="3536783"/>
                <a:ext cx="194910" cy="168026"/>
              </a:xfrm>
              <a:prstGeom prst="hexagon">
                <a:avLst/>
              </a:prstGeom>
              <a:solidFill>
                <a:srgbClr val="127C0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3" name="Hexagon 152">
                <a:extLst>
                  <a:ext uri="{FF2B5EF4-FFF2-40B4-BE49-F238E27FC236}">
                    <a16:creationId xmlns:a16="http://schemas.microsoft.com/office/drawing/2014/main" id="{7FA86AE5-2941-674E-88EE-1B53F392868C}"/>
                  </a:ext>
                </a:extLst>
              </p:cNvPr>
              <p:cNvSpPr/>
              <p:nvPr/>
            </p:nvSpPr>
            <p:spPr bwMode="auto">
              <a:xfrm>
                <a:off x="9918733" y="4616306"/>
                <a:ext cx="194910" cy="168026"/>
              </a:xfrm>
              <a:prstGeom prst="hexagon">
                <a:avLst/>
              </a:prstGeom>
              <a:solidFill>
                <a:srgbClr val="127C0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4" name="Hexagon 153">
                <a:extLst>
                  <a:ext uri="{FF2B5EF4-FFF2-40B4-BE49-F238E27FC236}">
                    <a16:creationId xmlns:a16="http://schemas.microsoft.com/office/drawing/2014/main" id="{DD8309F2-89AB-D54A-A806-3C88ED460C97}"/>
                  </a:ext>
                </a:extLst>
              </p:cNvPr>
              <p:cNvSpPr/>
              <p:nvPr/>
            </p:nvSpPr>
            <p:spPr bwMode="auto">
              <a:xfrm>
                <a:off x="10245367" y="4726694"/>
                <a:ext cx="194910" cy="168026"/>
              </a:xfrm>
              <a:prstGeom prst="hexagon">
                <a:avLst/>
              </a:prstGeom>
              <a:solidFill>
                <a:srgbClr val="127C0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5" name="Hexagon 154">
                <a:extLst>
                  <a:ext uri="{FF2B5EF4-FFF2-40B4-BE49-F238E27FC236}">
                    <a16:creationId xmlns:a16="http://schemas.microsoft.com/office/drawing/2014/main" id="{D0F2B03A-4BB7-FC4F-80E1-90C35FB590A6}"/>
                  </a:ext>
                </a:extLst>
              </p:cNvPr>
              <p:cNvSpPr/>
              <p:nvPr/>
            </p:nvSpPr>
            <p:spPr bwMode="auto">
              <a:xfrm>
                <a:off x="10690369" y="4763792"/>
                <a:ext cx="194910" cy="168026"/>
              </a:xfrm>
              <a:prstGeom prst="hexagon">
                <a:avLst/>
              </a:prstGeom>
              <a:solidFill>
                <a:srgbClr val="127C0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6" name="Hexagon 155">
                <a:extLst>
                  <a:ext uri="{FF2B5EF4-FFF2-40B4-BE49-F238E27FC236}">
                    <a16:creationId xmlns:a16="http://schemas.microsoft.com/office/drawing/2014/main" id="{0992BF0B-8876-0F46-AEEE-75FD9B8F868D}"/>
                  </a:ext>
                </a:extLst>
              </p:cNvPr>
              <p:cNvSpPr/>
              <p:nvPr/>
            </p:nvSpPr>
            <p:spPr bwMode="auto">
              <a:xfrm>
                <a:off x="9576088" y="3968130"/>
                <a:ext cx="194910" cy="168026"/>
              </a:xfrm>
              <a:prstGeom prst="hexagon">
                <a:avLst/>
              </a:prstGeom>
              <a:solidFill>
                <a:srgbClr val="127C0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7" name="Hexagon 156">
                <a:extLst>
                  <a:ext uri="{FF2B5EF4-FFF2-40B4-BE49-F238E27FC236}">
                    <a16:creationId xmlns:a16="http://schemas.microsoft.com/office/drawing/2014/main" id="{A8C6DAA4-7B71-184D-A02D-A312B29CCE93}"/>
                  </a:ext>
                </a:extLst>
              </p:cNvPr>
              <p:cNvSpPr/>
              <p:nvPr/>
            </p:nvSpPr>
            <p:spPr bwMode="auto">
              <a:xfrm>
                <a:off x="9527057" y="4845056"/>
                <a:ext cx="194910" cy="168026"/>
              </a:xfrm>
              <a:prstGeom prst="hexagon">
                <a:avLst/>
              </a:prstGeom>
              <a:solidFill>
                <a:srgbClr val="127C0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8" name="Hexagon 157">
                <a:extLst>
                  <a:ext uri="{FF2B5EF4-FFF2-40B4-BE49-F238E27FC236}">
                    <a16:creationId xmlns:a16="http://schemas.microsoft.com/office/drawing/2014/main" id="{88186D17-7E51-1748-8F67-D58FEED2A460}"/>
                  </a:ext>
                </a:extLst>
              </p:cNvPr>
              <p:cNvSpPr/>
              <p:nvPr/>
            </p:nvSpPr>
            <p:spPr bwMode="auto">
              <a:xfrm>
                <a:off x="10198113" y="3840347"/>
                <a:ext cx="194910" cy="168026"/>
              </a:xfrm>
              <a:prstGeom prst="hexagon">
                <a:avLst/>
              </a:prstGeom>
              <a:solidFill>
                <a:srgbClr val="127C0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9" name="Can 158">
                <a:extLst>
                  <a:ext uri="{FF2B5EF4-FFF2-40B4-BE49-F238E27FC236}">
                    <a16:creationId xmlns:a16="http://schemas.microsoft.com/office/drawing/2014/main" id="{C40BEDD2-27D8-634D-8094-0C7922584E27}"/>
                  </a:ext>
                </a:extLst>
              </p:cNvPr>
              <p:cNvSpPr/>
              <p:nvPr/>
            </p:nvSpPr>
            <p:spPr bwMode="auto">
              <a:xfrm>
                <a:off x="9441873" y="4334974"/>
                <a:ext cx="315637" cy="352209"/>
              </a:xfrm>
              <a:prstGeom prst="can">
                <a:avLst/>
              </a:prstGeom>
              <a:solidFill>
                <a:srgbClr val="127C0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3" name="Hexagon 142">
                <a:extLst>
                  <a:ext uri="{FF2B5EF4-FFF2-40B4-BE49-F238E27FC236}">
                    <a16:creationId xmlns:a16="http://schemas.microsoft.com/office/drawing/2014/main" id="{F964D14C-F1A1-E440-A417-970DF8E5A75D}"/>
                  </a:ext>
                </a:extLst>
              </p:cNvPr>
              <p:cNvSpPr/>
              <p:nvPr/>
            </p:nvSpPr>
            <p:spPr bwMode="auto">
              <a:xfrm>
                <a:off x="9826349" y="4910101"/>
                <a:ext cx="408562" cy="352209"/>
              </a:xfrm>
              <a:prstGeom prst="hexagon">
                <a:avLst/>
              </a:prstGeom>
              <a:solidFill>
                <a:srgbClr val="127C0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4" name="Hexagon 143">
                <a:extLst>
                  <a:ext uri="{FF2B5EF4-FFF2-40B4-BE49-F238E27FC236}">
                    <a16:creationId xmlns:a16="http://schemas.microsoft.com/office/drawing/2014/main" id="{F9AEB492-A4CB-9544-BFA4-14C6581E022B}"/>
                  </a:ext>
                </a:extLst>
              </p:cNvPr>
              <p:cNvSpPr/>
              <p:nvPr/>
            </p:nvSpPr>
            <p:spPr bwMode="auto">
              <a:xfrm>
                <a:off x="10378792" y="4999418"/>
                <a:ext cx="336006" cy="289661"/>
              </a:xfrm>
              <a:prstGeom prst="hexagon">
                <a:avLst/>
              </a:prstGeom>
              <a:solidFill>
                <a:srgbClr val="127C0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4" name="Hexagon 163">
                <a:extLst>
                  <a:ext uri="{FF2B5EF4-FFF2-40B4-BE49-F238E27FC236}">
                    <a16:creationId xmlns:a16="http://schemas.microsoft.com/office/drawing/2014/main" id="{253E5809-2F51-334B-9980-0BAC11136177}"/>
                  </a:ext>
                </a:extLst>
              </p:cNvPr>
              <p:cNvSpPr/>
              <p:nvPr/>
            </p:nvSpPr>
            <p:spPr bwMode="auto">
              <a:xfrm>
                <a:off x="10265187" y="3140164"/>
                <a:ext cx="408562" cy="352209"/>
              </a:xfrm>
              <a:prstGeom prst="hexagon">
                <a:avLst/>
              </a:prstGeom>
              <a:solidFill>
                <a:srgbClr val="127C0F">
                  <a:alpha val="8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5" name="Hexagon 164">
                <a:extLst>
                  <a:ext uri="{FF2B5EF4-FFF2-40B4-BE49-F238E27FC236}">
                    <a16:creationId xmlns:a16="http://schemas.microsoft.com/office/drawing/2014/main" id="{0259D208-594C-5C41-8A89-84496C3D5EBA}"/>
                  </a:ext>
                </a:extLst>
              </p:cNvPr>
              <p:cNvSpPr/>
              <p:nvPr/>
            </p:nvSpPr>
            <p:spPr bwMode="auto">
              <a:xfrm>
                <a:off x="9916936" y="4078400"/>
                <a:ext cx="408562" cy="352209"/>
              </a:xfrm>
              <a:prstGeom prst="hexagon">
                <a:avLst/>
              </a:prstGeom>
              <a:solidFill>
                <a:srgbClr val="127C0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6" name="Hexagon 165">
                <a:extLst>
                  <a:ext uri="{FF2B5EF4-FFF2-40B4-BE49-F238E27FC236}">
                    <a16:creationId xmlns:a16="http://schemas.microsoft.com/office/drawing/2014/main" id="{5CF792D5-4CFA-3849-9ABB-F13C6C94B674}"/>
                  </a:ext>
                </a:extLst>
              </p:cNvPr>
              <p:cNvSpPr/>
              <p:nvPr/>
            </p:nvSpPr>
            <p:spPr bwMode="auto">
              <a:xfrm>
                <a:off x="10402847" y="5017648"/>
                <a:ext cx="336006" cy="289661"/>
              </a:xfrm>
              <a:prstGeom prst="hexagon">
                <a:avLst/>
              </a:prstGeom>
              <a:solidFill>
                <a:srgbClr val="127C0F">
                  <a:alpha val="8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</p:grp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8CAF4B37-753F-BC45-9799-5425CC1A8FBC}"/>
              </a:ext>
            </a:extLst>
          </p:cNvPr>
          <p:cNvGrpSpPr/>
          <p:nvPr/>
        </p:nvGrpSpPr>
        <p:grpSpPr>
          <a:xfrm>
            <a:off x="5496854" y="276864"/>
            <a:ext cx="2265373" cy="588505"/>
            <a:chOff x="5496814" y="276658"/>
            <a:chExt cx="2265520" cy="588543"/>
          </a:xfrm>
        </p:grpSpPr>
        <p:sp>
          <p:nvSpPr>
            <p:cNvPr id="167" name="Can 166">
              <a:extLst>
                <a:ext uri="{FF2B5EF4-FFF2-40B4-BE49-F238E27FC236}">
                  <a16:creationId xmlns:a16="http://schemas.microsoft.com/office/drawing/2014/main" id="{59A2C4A8-84F1-044B-9EE2-A88155C1406D}"/>
                </a:ext>
              </a:extLst>
            </p:cNvPr>
            <p:cNvSpPr/>
            <p:nvPr/>
          </p:nvSpPr>
          <p:spPr bwMode="auto">
            <a:xfrm rot="5400000">
              <a:off x="6481110" y="-416022"/>
              <a:ext cx="296927" cy="2265520"/>
            </a:xfrm>
            <a:prstGeom prst="can">
              <a:avLst/>
            </a:prstGeom>
            <a:noFill/>
            <a:ln w="28575">
              <a:solidFill>
                <a:srgbClr val="D83B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68" tIns="146295" rIns="182868" bIns="14629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26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chemeClr val="accent3"/>
                    </a:gs>
                    <a:gs pos="100000">
                      <a:schemeClr val="accent3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98129382-5394-4F49-942F-0C1F8AA337F5}"/>
                </a:ext>
              </a:extLst>
            </p:cNvPr>
            <p:cNvSpPr txBox="1"/>
            <p:nvPr/>
          </p:nvSpPr>
          <p:spPr>
            <a:xfrm>
              <a:off x="6005946" y="276658"/>
              <a:ext cx="1308135" cy="24623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22"/>
              <a:r>
                <a:rPr lang="en-US" sz="1600" dirty="0">
                  <a:gradFill>
                    <a:gsLst>
                      <a:gs pos="0">
                        <a:schemeClr val="accent3"/>
                      </a:gs>
                      <a:gs pos="100000">
                        <a:schemeClr val="accent3"/>
                      </a:gs>
                    </a:gsLst>
                    <a:lin ang="5400000" scaled="0"/>
                  </a:gradFill>
                  <a:latin typeface="Segoe UI"/>
                </a:rPr>
                <a:t>CI/CD pipeline</a:t>
              </a:r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45C6FCCB-C02C-FD46-B7B3-92277B35DF44}"/>
              </a:ext>
            </a:extLst>
          </p:cNvPr>
          <p:cNvGrpSpPr/>
          <p:nvPr/>
        </p:nvGrpSpPr>
        <p:grpSpPr>
          <a:xfrm>
            <a:off x="3106567" y="195709"/>
            <a:ext cx="1508777" cy="1062637"/>
            <a:chOff x="3106372" y="195498"/>
            <a:chExt cx="1508875" cy="1062706"/>
          </a:xfrm>
        </p:grpSpPr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69800F47-5BE5-7E46-B837-AA2FCA2FC81F}"/>
                </a:ext>
              </a:extLst>
            </p:cNvPr>
            <p:cNvSpPr txBox="1"/>
            <p:nvPr/>
          </p:nvSpPr>
          <p:spPr>
            <a:xfrm>
              <a:off x="3106372" y="195498"/>
              <a:ext cx="1508875" cy="2154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22"/>
              <a:r>
                <a:rPr lang="en-US" sz="1400" dirty="0">
                  <a:gradFill>
                    <a:gsLst>
                      <a:gs pos="0">
                        <a:schemeClr val="accent3"/>
                      </a:gs>
                      <a:gs pos="100000">
                        <a:schemeClr val="accent3"/>
                      </a:gs>
                    </a:gsLst>
                    <a:lin ang="5400000" scaled="0"/>
                  </a:gradFill>
                  <a:latin typeface="Segoe UI"/>
                </a:rPr>
                <a:t>Source control</a:t>
              </a:r>
            </a:p>
          </p:txBody>
        </p:sp>
        <p:sp>
          <p:nvSpPr>
            <p:cNvPr id="173" name="Folded Corner 172">
              <a:extLst>
                <a:ext uri="{FF2B5EF4-FFF2-40B4-BE49-F238E27FC236}">
                  <a16:creationId xmlns:a16="http://schemas.microsoft.com/office/drawing/2014/main" id="{7F17085D-02E9-6B49-9EB5-682F951E5E53}"/>
                </a:ext>
              </a:extLst>
            </p:cNvPr>
            <p:cNvSpPr/>
            <p:nvPr/>
          </p:nvSpPr>
          <p:spPr bwMode="auto">
            <a:xfrm>
              <a:off x="3539797" y="467021"/>
              <a:ext cx="642026" cy="791183"/>
            </a:xfrm>
            <a:prstGeom prst="foldedCorner">
              <a:avLst/>
            </a:prstGeom>
            <a:noFill/>
            <a:ln w="28575">
              <a:solidFill>
                <a:srgbClr val="D83B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68" tIns="146295" rIns="182868" bIns="14629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26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chemeClr val="accent3"/>
                    </a:gs>
                    <a:gs pos="100000">
                      <a:schemeClr val="accent3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4598D04-B66D-AB40-A1C4-676CE4332353}"/>
              </a:ext>
            </a:extLst>
          </p:cNvPr>
          <p:cNvGrpSpPr/>
          <p:nvPr/>
        </p:nvGrpSpPr>
        <p:grpSpPr>
          <a:xfrm>
            <a:off x="2268947" y="1421703"/>
            <a:ext cx="1286102" cy="1010517"/>
            <a:chOff x="2268697" y="1421571"/>
            <a:chExt cx="1286185" cy="1010583"/>
          </a:xfrm>
        </p:grpSpPr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07A3EAD6-3386-3E47-82DA-2C92C2C0CF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7406" y="1421571"/>
              <a:ext cx="727476" cy="1010583"/>
            </a:xfrm>
            <a:prstGeom prst="straightConnector1">
              <a:avLst/>
            </a:prstGeom>
            <a:ln w="28575">
              <a:solidFill>
                <a:srgbClr val="D83B00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508D969D-0501-0E47-A05E-9498043D144D}"/>
                </a:ext>
              </a:extLst>
            </p:cNvPr>
            <p:cNvSpPr txBox="1"/>
            <p:nvPr/>
          </p:nvSpPr>
          <p:spPr>
            <a:xfrm>
              <a:off x="2268697" y="1638549"/>
              <a:ext cx="1117418" cy="3385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22"/>
              <a:r>
                <a:rPr lang="en-US" sz="1100" dirty="0">
                  <a:gradFill>
                    <a:gsLst>
                      <a:gs pos="0">
                        <a:schemeClr val="accent3"/>
                      </a:gs>
                      <a:gs pos="100000">
                        <a:schemeClr val="accent3"/>
                      </a:gs>
                    </a:gsLst>
                    <a:lin ang="5400000" scaled="0"/>
                  </a:gradFill>
                  <a:latin typeface="Segoe UI"/>
                </a:rPr>
                <a:t>git commit</a:t>
              </a:r>
            </a:p>
            <a:p>
              <a:pPr algn="ctr" defTabSz="914322"/>
              <a:r>
                <a:rPr lang="en-US" sz="1100" dirty="0">
                  <a:gradFill>
                    <a:gsLst>
                      <a:gs pos="0">
                        <a:schemeClr val="accent3"/>
                      </a:gs>
                      <a:gs pos="100000">
                        <a:schemeClr val="accent3"/>
                      </a:gs>
                    </a:gsLst>
                    <a:lin ang="5400000" scaled="0"/>
                  </a:gradFill>
                  <a:latin typeface="Segoe UI"/>
                </a:rPr>
                <a:t>git push</a:t>
              </a:r>
            </a:p>
          </p:txBody>
        </p:sp>
      </p:grp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221084CA-7570-3D49-BB8F-51099B54C9A9}"/>
              </a:ext>
            </a:extLst>
          </p:cNvPr>
          <p:cNvCxnSpPr>
            <a:cxnSpLocks/>
          </p:cNvCxnSpPr>
          <p:nvPr/>
        </p:nvCxnSpPr>
        <p:spPr>
          <a:xfrm>
            <a:off x="4217245" y="715968"/>
            <a:ext cx="1238018" cy="1"/>
          </a:xfrm>
          <a:prstGeom prst="straightConnector1">
            <a:avLst/>
          </a:prstGeom>
          <a:ln w="28575">
            <a:solidFill>
              <a:srgbClr val="D83B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Can 179">
            <a:extLst>
              <a:ext uri="{FF2B5EF4-FFF2-40B4-BE49-F238E27FC236}">
                <a16:creationId xmlns:a16="http://schemas.microsoft.com/office/drawing/2014/main" id="{C0C43960-5066-6C44-93EB-BA7AE0746375}"/>
              </a:ext>
            </a:extLst>
          </p:cNvPr>
          <p:cNvSpPr/>
          <p:nvPr/>
        </p:nvSpPr>
        <p:spPr bwMode="auto">
          <a:xfrm>
            <a:off x="6405790" y="1073693"/>
            <a:ext cx="508376" cy="523061"/>
          </a:xfrm>
          <a:prstGeom prst="can">
            <a:avLst/>
          </a:prstGeom>
          <a:noFill/>
          <a:ln w="19050">
            <a:solidFill>
              <a:srgbClr val="D83B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146295" rIns="182868" bIns="14629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26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CA20D65E-C4DE-6B4D-AD95-C59340C35864}"/>
              </a:ext>
            </a:extLst>
          </p:cNvPr>
          <p:cNvCxnSpPr>
            <a:cxnSpLocks/>
          </p:cNvCxnSpPr>
          <p:nvPr/>
        </p:nvCxnSpPr>
        <p:spPr>
          <a:xfrm>
            <a:off x="5868808" y="924335"/>
            <a:ext cx="445019" cy="329195"/>
          </a:xfrm>
          <a:prstGeom prst="straightConnector1">
            <a:avLst/>
          </a:prstGeom>
          <a:ln w="28575">
            <a:solidFill>
              <a:srgbClr val="D83B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258514AD-CD5B-0B42-B3EF-576F427DC0CB}"/>
              </a:ext>
            </a:extLst>
          </p:cNvPr>
          <p:cNvSpPr txBox="1"/>
          <p:nvPr/>
        </p:nvSpPr>
        <p:spPr>
          <a:xfrm>
            <a:off x="6091197" y="1630509"/>
            <a:ext cx="121116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322"/>
            <a:r>
              <a:rPr lang="en-US" sz="1200" dirty="0">
                <a:gradFill>
                  <a:gsLst>
                    <a:gs pos="0">
                      <a:schemeClr val="accent3"/>
                    </a:gs>
                    <a:gs pos="100000">
                      <a:schemeClr val="accent3"/>
                    </a:gs>
                  </a:gsLst>
                  <a:lin ang="5400000" scaled="0"/>
                </a:gradFill>
                <a:latin typeface="Segoe UI"/>
              </a:rPr>
              <a:t>Container registry</a:t>
            </a:r>
          </a:p>
        </p:txBody>
      </p: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DF845633-9DC6-4E48-94DA-C49764A21FC7}"/>
              </a:ext>
            </a:extLst>
          </p:cNvPr>
          <p:cNvCxnSpPr>
            <a:cxnSpLocks/>
          </p:cNvCxnSpPr>
          <p:nvPr/>
        </p:nvCxnSpPr>
        <p:spPr>
          <a:xfrm flipV="1">
            <a:off x="6988413" y="945737"/>
            <a:ext cx="454848" cy="348693"/>
          </a:xfrm>
          <a:prstGeom prst="straightConnector1">
            <a:avLst/>
          </a:prstGeom>
          <a:ln w="28575">
            <a:solidFill>
              <a:srgbClr val="D83B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F8296111-D19A-AD41-B87A-58CD7141181A}"/>
              </a:ext>
            </a:extLst>
          </p:cNvPr>
          <p:cNvGrpSpPr/>
          <p:nvPr/>
        </p:nvGrpSpPr>
        <p:grpSpPr>
          <a:xfrm>
            <a:off x="7847136" y="734374"/>
            <a:ext cx="1611023" cy="1836397"/>
            <a:chOff x="7847250" y="734198"/>
            <a:chExt cx="1611128" cy="1836516"/>
          </a:xfrm>
        </p:grpSpPr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13A124B7-885C-7547-8BC7-243EE4557CB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057530" y="1523918"/>
              <a:ext cx="1836516" cy="257075"/>
            </a:xfrm>
            <a:prstGeom prst="bentConnector3">
              <a:avLst>
                <a:gd name="adj1" fmla="val -496"/>
              </a:avLst>
            </a:prstGeom>
            <a:ln w="28575">
              <a:solidFill>
                <a:srgbClr val="D83B00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34BF42F4-2675-1A4B-B449-93F21BC735E0}"/>
                </a:ext>
              </a:extLst>
            </p:cNvPr>
            <p:cNvSpPr txBox="1"/>
            <p:nvPr/>
          </p:nvSpPr>
          <p:spPr>
            <a:xfrm>
              <a:off x="8114419" y="1231288"/>
              <a:ext cx="1343959" cy="4770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22"/>
              <a:r>
                <a:rPr lang="en-US" sz="1100" dirty="0">
                  <a:gradFill>
                    <a:gsLst>
                      <a:gs pos="0">
                        <a:schemeClr val="accent3"/>
                      </a:gs>
                      <a:gs pos="100000">
                        <a:schemeClr val="accent3"/>
                      </a:gs>
                    </a:gsLst>
                    <a:lin ang="5400000" scaled="0"/>
                  </a:gradFill>
                  <a:latin typeface="Segoe UI"/>
                </a:rPr>
                <a:t>helm upgrade—install</a:t>
              </a:r>
            </a:p>
            <a:p>
              <a:pPr algn="ctr" defTabSz="914322"/>
              <a:r>
                <a:rPr lang="en-US" sz="900" i="1" dirty="0" err="1">
                  <a:gradFill>
                    <a:gsLst>
                      <a:gs pos="0">
                        <a:schemeClr val="accent3"/>
                      </a:gs>
                      <a:gs pos="100000">
                        <a:schemeClr val="accent3"/>
                      </a:gs>
                    </a:gsLst>
                    <a:lin ang="5400000" scaled="0"/>
                  </a:gradFill>
                  <a:latin typeface="Segoe UI"/>
                </a:rPr>
                <a:t>values.</a:t>
              </a:r>
              <a:r>
                <a:rPr lang="en-US" sz="900" b="1" i="1" dirty="0" err="1">
                  <a:gradFill>
                    <a:gsLst>
                      <a:gs pos="0">
                        <a:schemeClr val="accent3"/>
                      </a:gs>
                      <a:gs pos="100000">
                        <a:schemeClr val="accent3"/>
                      </a:gs>
                    </a:gsLst>
                    <a:lin ang="5400000" scaled="0"/>
                  </a:gradFill>
                  <a:latin typeface="Segoe UI"/>
                </a:rPr>
                <a:t>int</a:t>
              </a:r>
              <a:r>
                <a:rPr lang="en-US" sz="900" i="1" dirty="0" err="1">
                  <a:gradFill>
                    <a:gsLst>
                      <a:gs pos="0">
                        <a:schemeClr val="accent3"/>
                      </a:gs>
                      <a:gs pos="100000">
                        <a:schemeClr val="accent3"/>
                      </a:gs>
                    </a:gsLst>
                    <a:lin ang="5400000" scaled="0"/>
                  </a:gradFill>
                  <a:latin typeface="Segoe UI"/>
                </a:rPr>
                <a:t>.yaml</a:t>
              </a:r>
              <a:endParaRPr lang="en-US" sz="900" i="1" dirty="0">
                <a:gradFill>
                  <a:gsLst>
                    <a:gs pos="0">
                      <a:schemeClr val="accent3"/>
                    </a:gs>
                    <a:gs pos="100000">
                      <a:schemeClr val="accent3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BA434495-D3C0-2840-AD99-F76476779E66}"/>
              </a:ext>
            </a:extLst>
          </p:cNvPr>
          <p:cNvGrpSpPr/>
          <p:nvPr/>
        </p:nvGrpSpPr>
        <p:grpSpPr>
          <a:xfrm>
            <a:off x="2098617" y="2495803"/>
            <a:ext cx="763976" cy="716096"/>
            <a:chOff x="2098356" y="2495740"/>
            <a:chExt cx="764025" cy="71614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DDB0A94-26A7-FA41-8C6C-7EBC429C3F6B}"/>
                </a:ext>
              </a:extLst>
            </p:cNvPr>
            <p:cNvGrpSpPr/>
            <p:nvPr/>
          </p:nvGrpSpPr>
          <p:grpSpPr>
            <a:xfrm>
              <a:off x="2098356" y="2495740"/>
              <a:ext cx="764025" cy="559391"/>
              <a:chOff x="719846" y="3936121"/>
              <a:chExt cx="764025" cy="559391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5557F9C-77FB-AE47-B72B-9E2ECFEF2E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766" y="3936121"/>
                <a:ext cx="511105" cy="511105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C447E27-E1AB-1149-8760-D71771BC58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9846" y="4105140"/>
                <a:ext cx="393027" cy="390372"/>
              </a:xfrm>
              <a:prstGeom prst="rect">
                <a:avLst/>
              </a:prstGeom>
            </p:spPr>
          </p:pic>
        </p:grp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A3A692AE-674F-7548-A0AD-023071D7BD26}"/>
                </a:ext>
              </a:extLst>
            </p:cNvPr>
            <p:cNvSpPr txBox="1"/>
            <p:nvPr/>
          </p:nvSpPr>
          <p:spPr>
            <a:xfrm>
              <a:off x="2199483" y="3073374"/>
              <a:ext cx="190770" cy="138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22"/>
              <a:r>
                <a:rPr lang="en-US" sz="900" dirty="0">
                  <a:gradFill>
                    <a:gsLst>
                      <a:gs pos="0">
                        <a:srgbClr val="0078D4"/>
                      </a:gs>
                      <a:gs pos="100000">
                        <a:srgbClr val="0078D4"/>
                      </a:gs>
                    </a:gsLst>
                    <a:lin ang="5400000" scaled="0"/>
                  </a:gradFill>
                  <a:latin typeface="Segoe UI"/>
                </a:rPr>
                <a:t>Lisa</a:t>
              </a: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E54BC390-3787-C34C-9D4D-88DFAB93455C}"/>
              </a:ext>
            </a:extLst>
          </p:cNvPr>
          <p:cNvGrpSpPr/>
          <p:nvPr/>
        </p:nvGrpSpPr>
        <p:grpSpPr>
          <a:xfrm>
            <a:off x="2098616" y="3907306"/>
            <a:ext cx="763975" cy="695810"/>
            <a:chOff x="2098356" y="3907340"/>
            <a:chExt cx="764025" cy="69585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8AF8E86-FE01-2C40-8467-F29057131FE4}"/>
                </a:ext>
              </a:extLst>
            </p:cNvPr>
            <p:cNvGrpSpPr/>
            <p:nvPr/>
          </p:nvGrpSpPr>
          <p:grpSpPr>
            <a:xfrm>
              <a:off x="2098356" y="3907340"/>
              <a:ext cx="764025" cy="559391"/>
              <a:chOff x="719846" y="3104306"/>
              <a:chExt cx="764025" cy="559391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56C218C-67BC-8E4C-AD17-F536028E70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766" y="3104306"/>
                <a:ext cx="511105" cy="511105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CC2CFC6E-3B23-C548-B785-577FE8460B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9846" y="3273325"/>
                <a:ext cx="393027" cy="390372"/>
              </a:xfrm>
              <a:prstGeom prst="rect">
                <a:avLst/>
              </a:prstGeom>
            </p:spPr>
          </p:pic>
        </p:grp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27F95C44-E284-CB47-8CA1-1BFA9B7585F9}"/>
                </a:ext>
              </a:extLst>
            </p:cNvPr>
            <p:cNvSpPr txBox="1"/>
            <p:nvPr/>
          </p:nvSpPr>
          <p:spPr>
            <a:xfrm>
              <a:off x="2153797" y="4464688"/>
              <a:ext cx="282147" cy="138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22"/>
              <a:r>
                <a:rPr lang="en-US" sz="900" dirty="0">
                  <a:gradFill>
                    <a:gsLst>
                      <a:gs pos="0">
                        <a:srgbClr val="0078D4"/>
                      </a:gs>
                      <a:gs pos="100000">
                        <a:srgbClr val="0078D4"/>
                      </a:gs>
                    </a:gsLst>
                    <a:lin ang="5400000" scaled="0"/>
                  </a:gradFill>
                  <a:latin typeface="Segoe UI"/>
                </a:rPr>
                <a:t>Cesar</a:t>
              </a:r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82248582-FAF4-9E4F-BCCE-7BC0A4A42730}"/>
              </a:ext>
            </a:extLst>
          </p:cNvPr>
          <p:cNvGrpSpPr/>
          <p:nvPr/>
        </p:nvGrpSpPr>
        <p:grpSpPr>
          <a:xfrm>
            <a:off x="2098616" y="5318813"/>
            <a:ext cx="763975" cy="680088"/>
            <a:chOff x="2098356" y="5318941"/>
            <a:chExt cx="764025" cy="68013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B3AADB-81F6-8948-80B9-E3DE132D12EA}"/>
                </a:ext>
              </a:extLst>
            </p:cNvPr>
            <p:cNvGrpSpPr/>
            <p:nvPr/>
          </p:nvGrpSpPr>
          <p:grpSpPr>
            <a:xfrm>
              <a:off x="2098356" y="5318941"/>
              <a:ext cx="764025" cy="559391"/>
              <a:chOff x="719846" y="2317654"/>
              <a:chExt cx="764025" cy="55939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AC8229D-92FF-1343-AE46-B6063901DB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766" y="2317654"/>
                <a:ext cx="511105" cy="511105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C1E7EA6-3B90-634D-A7E4-2EEC0EC489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9846" y="2486673"/>
                <a:ext cx="393027" cy="390372"/>
              </a:xfrm>
              <a:prstGeom prst="rect">
                <a:avLst/>
              </a:prstGeom>
            </p:spPr>
          </p:pic>
        </p:grp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F63AF94D-BEF0-2849-BD81-B73727C502B7}"/>
                </a:ext>
              </a:extLst>
            </p:cNvPr>
            <p:cNvSpPr txBox="1"/>
            <p:nvPr/>
          </p:nvSpPr>
          <p:spPr>
            <a:xfrm>
              <a:off x="2174638" y="5860566"/>
              <a:ext cx="240467" cy="138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22"/>
              <a:r>
                <a:rPr lang="en-US" sz="900" dirty="0">
                  <a:gradFill>
                    <a:gsLst>
                      <a:gs pos="0">
                        <a:srgbClr val="0078D4"/>
                      </a:gs>
                      <a:gs pos="100000">
                        <a:srgbClr val="0078D4"/>
                      </a:gs>
                    </a:gsLst>
                    <a:lin ang="5400000" scaled="0"/>
                  </a:gradFill>
                  <a:latin typeface="Segoe UI"/>
                </a:rPr>
                <a:t>John</a:t>
              </a:r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4A87965A-AA0B-B545-803A-B916019A4D07}"/>
              </a:ext>
            </a:extLst>
          </p:cNvPr>
          <p:cNvGrpSpPr/>
          <p:nvPr/>
        </p:nvGrpSpPr>
        <p:grpSpPr>
          <a:xfrm>
            <a:off x="8233484" y="725681"/>
            <a:ext cx="3372942" cy="1843992"/>
            <a:chOff x="8233622" y="725505"/>
            <a:chExt cx="3373161" cy="1844112"/>
          </a:xfrm>
        </p:grpSpPr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9FA6DA25-6C0D-994B-8091-7C649864BDB0}"/>
                </a:ext>
              </a:extLst>
            </p:cNvPr>
            <p:cNvGrpSpPr/>
            <p:nvPr/>
          </p:nvGrpSpPr>
          <p:grpSpPr>
            <a:xfrm>
              <a:off x="9943009" y="733101"/>
              <a:ext cx="1663774" cy="1836516"/>
              <a:chOff x="9943009" y="733101"/>
              <a:chExt cx="1663774" cy="1836516"/>
            </a:xfrm>
          </p:grpSpPr>
          <p:cxnSp>
            <p:nvCxnSpPr>
              <p:cNvPr id="193" name="Straight Arrow Connector 188">
                <a:extLst>
                  <a:ext uri="{FF2B5EF4-FFF2-40B4-BE49-F238E27FC236}">
                    <a16:creationId xmlns:a16="http://schemas.microsoft.com/office/drawing/2014/main" id="{DC076079-1090-6E49-8B4F-9642801B8BB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9153289" y="1522821"/>
                <a:ext cx="1836516" cy="257075"/>
              </a:xfrm>
              <a:prstGeom prst="bentConnector3">
                <a:avLst>
                  <a:gd name="adj1" fmla="val -496"/>
                </a:avLst>
              </a:prstGeom>
              <a:ln w="28575">
                <a:solidFill>
                  <a:srgbClr val="D83B00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7F0799CB-0906-8440-B232-6F1E3E391A64}"/>
                  </a:ext>
                </a:extLst>
              </p:cNvPr>
              <p:cNvSpPr txBox="1"/>
              <p:nvPr/>
            </p:nvSpPr>
            <p:spPr>
              <a:xfrm>
                <a:off x="10184239" y="1230191"/>
                <a:ext cx="1422544" cy="3077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914322"/>
                <a:r>
                  <a:rPr lang="en-US" sz="1100" dirty="0">
                    <a:gradFill>
                      <a:gsLst>
                        <a:gs pos="0">
                          <a:schemeClr val="accent3"/>
                        </a:gs>
                        <a:gs pos="100000">
                          <a:schemeClr val="accent3"/>
                        </a:gs>
                      </a:gsLst>
                      <a:lin ang="5400000" scaled="0"/>
                    </a:gradFill>
                    <a:latin typeface="Segoe UI"/>
                  </a:rPr>
                  <a:t>helm upgrade—install</a:t>
                </a:r>
              </a:p>
              <a:p>
                <a:pPr algn="ctr" defTabSz="914322"/>
                <a:r>
                  <a:rPr lang="en-US" sz="900" i="1" dirty="0" err="1">
                    <a:gradFill>
                      <a:gsLst>
                        <a:gs pos="0">
                          <a:schemeClr val="accent3"/>
                        </a:gs>
                        <a:gs pos="100000">
                          <a:schemeClr val="accent3"/>
                        </a:gs>
                      </a:gsLst>
                      <a:lin ang="5400000" scaled="0"/>
                    </a:gradFill>
                    <a:latin typeface="Segoe UI"/>
                  </a:rPr>
                  <a:t>values.</a:t>
                </a:r>
                <a:r>
                  <a:rPr lang="en-US" sz="900" b="1" i="1" dirty="0" err="1">
                    <a:gradFill>
                      <a:gsLst>
                        <a:gs pos="0">
                          <a:schemeClr val="accent3"/>
                        </a:gs>
                        <a:gs pos="100000">
                          <a:schemeClr val="accent3"/>
                        </a:gs>
                      </a:gsLst>
                      <a:lin ang="5400000" scaled="0"/>
                    </a:gradFill>
                    <a:latin typeface="Segoe UI"/>
                  </a:rPr>
                  <a:t>prod</a:t>
                </a:r>
                <a:r>
                  <a:rPr lang="en-US" sz="900" i="1" dirty="0" err="1">
                    <a:gradFill>
                      <a:gsLst>
                        <a:gs pos="0">
                          <a:schemeClr val="accent3"/>
                        </a:gs>
                        <a:gs pos="100000">
                          <a:schemeClr val="accent3"/>
                        </a:gs>
                      </a:gsLst>
                      <a:lin ang="5400000" scaled="0"/>
                    </a:gradFill>
                    <a:latin typeface="Segoe UI"/>
                  </a:rPr>
                  <a:t>.yaml</a:t>
                </a:r>
                <a:endParaRPr lang="en-US" sz="900" i="1" dirty="0">
                  <a:gradFill>
                    <a:gsLst>
                      <a:gs pos="0">
                        <a:schemeClr val="accent3"/>
                      </a:gs>
                      <a:gs pos="100000">
                        <a:schemeClr val="accent3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</p:grp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D180B1DE-F4AF-5F45-87B6-AD9BAF0404B2}"/>
                </a:ext>
              </a:extLst>
            </p:cNvPr>
            <p:cNvCxnSpPr>
              <a:cxnSpLocks/>
            </p:cNvCxnSpPr>
            <p:nvPr/>
          </p:nvCxnSpPr>
          <p:spPr>
            <a:xfrm>
              <a:off x="8233622" y="725505"/>
              <a:ext cx="1772330" cy="0"/>
            </a:xfrm>
            <a:prstGeom prst="straightConnector1">
              <a:avLst/>
            </a:prstGeom>
            <a:ln w="28575">
              <a:solidFill>
                <a:srgbClr val="D83B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54173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38" grpId="0" animBg="1"/>
      <p:bldP spid="180" grpId="0" animBg="1"/>
      <p:bldP spid="18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ight Arrow 5">
            <a:extLst>
              <a:ext uri="{FF2B5EF4-FFF2-40B4-BE49-F238E27FC236}">
                <a16:creationId xmlns:a16="http://schemas.microsoft.com/office/drawing/2014/main" id="{2CEE76D6-9549-45AF-8C40-EF2FF1B29898}"/>
              </a:ext>
            </a:extLst>
          </p:cNvPr>
          <p:cNvSpPr/>
          <p:nvPr/>
        </p:nvSpPr>
        <p:spPr>
          <a:xfrm>
            <a:off x="2666788" y="1849955"/>
            <a:ext cx="6213513" cy="925159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E5F3FF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9562" tIns="89562" rIns="89562" bIns="89562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390">
              <a:defRPr/>
            </a:pPr>
            <a:endParaRPr lang="en-US" sz="1078" kern="0">
              <a:solidFill>
                <a:srgbClr val="353535"/>
              </a:solidFill>
              <a:latin typeface="Segoe UI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677BC8B-5E35-4B57-A21A-67FCB5203051}"/>
              </a:ext>
            </a:extLst>
          </p:cNvPr>
          <p:cNvCxnSpPr>
            <a:endCxn id="64" idx="2"/>
          </p:cNvCxnSpPr>
          <p:nvPr/>
        </p:nvCxnSpPr>
        <p:spPr>
          <a:xfrm flipV="1">
            <a:off x="2450226" y="3030598"/>
            <a:ext cx="0" cy="1920353"/>
          </a:xfrm>
          <a:prstGeom prst="straightConnector1">
            <a:avLst/>
          </a:prstGeom>
          <a:noFill/>
          <a:ln w="76200" cap="flat" cmpd="sng" algn="ctr">
            <a:solidFill>
              <a:srgbClr val="89CBFF"/>
            </a:solidFill>
            <a:prstDash val="solid"/>
            <a:headEnd type="oval"/>
            <a:tailEnd type="triangle"/>
          </a:ln>
          <a:effectLst/>
        </p:spPr>
      </p:cxnSp>
      <p:sp>
        <p:nvSpPr>
          <p:cNvPr id="69" name="Rounded Rectangle 11">
            <a:extLst>
              <a:ext uri="{FF2B5EF4-FFF2-40B4-BE49-F238E27FC236}">
                <a16:creationId xmlns:a16="http://schemas.microsoft.com/office/drawing/2014/main" id="{5A5CCB6D-80AD-4212-B4DF-99A5B4838C85}"/>
              </a:ext>
            </a:extLst>
          </p:cNvPr>
          <p:cNvSpPr/>
          <p:nvPr/>
        </p:nvSpPr>
        <p:spPr>
          <a:xfrm>
            <a:off x="1420982" y="4665851"/>
            <a:ext cx="2522319" cy="1751019"/>
          </a:xfrm>
          <a:prstGeom prst="roundRect">
            <a:avLst>
              <a:gd name="adj" fmla="val 5783"/>
            </a:avLst>
          </a:prstGeom>
          <a:solidFill>
            <a:schemeClr val="tx2"/>
          </a:solidFill>
          <a:ln w="285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9562" tIns="89562" rIns="89562" bIns="89562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878390">
              <a:defRPr/>
            </a:pPr>
            <a:endParaRPr lang="en-US" sz="1078" kern="0">
              <a:solidFill>
                <a:srgbClr val="353535"/>
              </a:solidFill>
              <a:latin typeface="Segoe UI"/>
            </a:endParaRPr>
          </a:p>
        </p:txBody>
      </p:sp>
      <p:sp>
        <p:nvSpPr>
          <p:cNvPr id="70" name="AutoShape 21">
            <a:extLst>
              <a:ext uri="{FF2B5EF4-FFF2-40B4-BE49-F238E27FC236}">
                <a16:creationId xmlns:a16="http://schemas.microsoft.com/office/drawing/2014/main" id="{B42D3F54-66F6-4A59-BD86-A0C4177E8CD8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590923" y="5200390"/>
            <a:ext cx="2189903" cy="1413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1" tIns="44805" rIns="89611" bIns="44805" numCol="1" anchor="t" anchorCtr="0" compatLnSpc="1">
            <a:prstTxWarp prst="textNoShape">
              <a:avLst/>
            </a:prstTxWarp>
          </a:bodyPr>
          <a:lstStyle/>
          <a:p>
            <a:pPr defTabSz="896043">
              <a:defRPr/>
            </a:pPr>
            <a:endParaRPr lang="en-US" kern="0">
              <a:solidFill>
                <a:srgbClr val="353535"/>
              </a:solidFill>
              <a:latin typeface="Calibri" panose="020F0502020204030204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6CF423D-9A49-4158-807C-9A05E52A2B0D}"/>
              </a:ext>
            </a:extLst>
          </p:cNvPr>
          <p:cNvSpPr/>
          <p:nvPr/>
        </p:nvSpPr>
        <p:spPr>
          <a:xfrm>
            <a:off x="1880411" y="6383838"/>
            <a:ext cx="1804051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96043">
              <a:defRPr/>
            </a:pPr>
            <a:r>
              <a:rPr lang="en-US" sz="1568" kern="0">
                <a:solidFill>
                  <a:srgbClr val="353535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 environment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441AD1E-D714-44E0-886A-2B03CB11ACFA}"/>
              </a:ext>
            </a:extLst>
          </p:cNvPr>
          <p:cNvSpPr/>
          <p:nvPr/>
        </p:nvSpPr>
        <p:spPr>
          <a:xfrm>
            <a:off x="1470302" y="4688614"/>
            <a:ext cx="1096983" cy="288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96043">
              <a:defRPr/>
            </a:pPr>
            <a:r>
              <a:rPr lang="en-US" sz="1274" i="1" kern="0">
                <a:solidFill>
                  <a:srgbClr val="353535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Inner loop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B702B5-93DE-4F04-B403-D2B19BC7A635}"/>
              </a:ext>
            </a:extLst>
          </p:cNvPr>
          <p:cNvSpPr txBox="1"/>
          <p:nvPr/>
        </p:nvSpPr>
        <p:spPr>
          <a:xfrm>
            <a:off x="1436468" y="4809929"/>
            <a:ext cx="947799" cy="382813"/>
          </a:xfrm>
          <a:prstGeom prst="rect">
            <a:avLst/>
          </a:prstGeom>
        </p:spPr>
        <p:txBody>
          <a:bodyPr vert="horz" wrap="square" lIns="89562" tIns="89562" rIns="89562" bIns="89562" rtlCol="0" anchor="t">
            <a:noAutofit/>
          </a:bodyPr>
          <a:lstStyle/>
          <a:p>
            <a:pPr marL="228523" indent="-228523" algn="ctr" defTabSz="878390">
              <a:defRPr/>
            </a:pPr>
            <a:r>
              <a:rPr lang="en-US" sz="1961" b="1" kern="0" dirty="0">
                <a:solidFill>
                  <a:srgbClr val="353535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997B94-069D-441B-AD2F-A2407B2CE9C5}"/>
              </a:ext>
            </a:extLst>
          </p:cNvPr>
          <p:cNvGrpSpPr/>
          <p:nvPr/>
        </p:nvGrpSpPr>
        <p:grpSpPr>
          <a:xfrm>
            <a:off x="3351953" y="1533819"/>
            <a:ext cx="1999456" cy="1496778"/>
            <a:chOff x="3489707" y="1329998"/>
            <a:chExt cx="2039972" cy="1527108"/>
          </a:xfrm>
        </p:grpSpPr>
        <p:sp>
          <p:nvSpPr>
            <p:cNvPr id="65" name="Rounded Rectangle 12">
              <a:extLst>
                <a:ext uri="{FF2B5EF4-FFF2-40B4-BE49-F238E27FC236}">
                  <a16:creationId xmlns:a16="http://schemas.microsoft.com/office/drawing/2014/main" id="{ACB5E9A3-D4E0-4595-898B-889541B14EC1}"/>
                </a:ext>
              </a:extLst>
            </p:cNvPr>
            <p:cNvSpPr/>
            <p:nvPr/>
          </p:nvSpPr>
          <p:spPr>
            <a:xfrm>
              <a:off x="3996861" y="1378802"/>
              <a:ext cx="1483488" cy="1478304"/>
            </a:xfrm>
            <a:prstGeom prst="roundRect">
              <a:avLst>
                <a:gd name="adj" fmla="val 5783"/>
              </a:avLst>
            </a:prstGeom>
            <a:solidFill>
              <a:schemeClr val="tx2"/>
            </a:solidFill>
            <a:ln w="285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89562" tIns="89562" rIns="89562" bIns="8956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390">
                <a:defRPr/>
              </a:pPr>
              <a:endParaRPr lang="en-US" sz="1078" kern="0">
                <a:solidFill>
                  <a:srgbClr val="353535"/>
                </a:solidFill>
                <a:latin typeface="Segoe UI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A8BA420-BD19-40C5-8DF1-C1C7EB6F0A9C}"/>
                </a:ext>
              </a:extLst>
            </p:cNvPr>
            <p:cNvSpPr txBox="1"/>
            <p:nvPr/>
          </p:nvSpPr>
          <p:spPr>
            <a:xfrm>
              <a:off x="3996960" y="1723494"/>
              <a:ext cx="1532719" cy="899073"/>
            </a:xfrm>
            <a:prstGeom prst="rect">
              <a:avLst/>
            </a:prstGeom>
          </p:spPr>
          <p:txBody>
            <a:bodyPr vert="horz" wrap="square" lIns="89562" tIns="89562" rIns="89562" bIns="89562" rtlCol="0" anchor="t">
              <a:noAutofit/>
            </a:bodyPr>
            <a:lstStyle/>
            <a:p>
              <a:pPr marL="228523" indent="-228523" algn="ctr" defTabSz="878390">
                <a:defRPr/>
              </a:pPr>
              <a:r>
                <a:rPr lang="en-US" sz="1372" kern="0">
                  <a:solidFill>
                    <a:srgbClr val="353535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Build, CI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831F2970-3C92-40D2-BDA3-1D955B0A9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44546A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3489707" y="1951876"/>
              <a:ext cx="317080" cy="330668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6D01BF7-AFEB-4488-84F5-2FB5EFAA40CD}"/>
                </a:ext>
              </a:extLst>
            </p:cNvPr>
            <p:cNvSpPr txBox="1"/>
            <p:nvPr/>
          </p:nvSpPr>
          <p:spPr>
            <a:xfrm>
              <a:off x="4300739" y="1329998"/>
              <a:ext cx="967004" cy="390570"/>
            </a:xfrm>
            <a:prstGeom prst="rect">
              <a:avLst/>
            </a:prstGeom>
          </p:spPr>
          <p:txBody>
            <a:bodyPr vert="horz" wrap="square" lIns="89562" tIns="89562" rIns="89562" bIns="89562" rtlCol="0" anchor="t">
              <a:noAutofit/>
            </a:bodyPr>
            <a:lstStyle/>
            <a:p>
              <a:pPr marL="228523" indent="-228523" algn="ctr" defTabSz="878390">
                <a:defRPr/>
              </a:pPr>
              <a:r>
                <a:rPr lang="en-US" sz="1961" b="1" kern="0">
                  <a:solidFill>
                    <a:srgbClr val="353535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3.</a:t>
              </a:r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4A69EC15-1A2D-4935-92D5-308025411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28921" y="2221467"/>
              <a:ext cx="832582" cy="456982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96926A6F-1C4F-438B-9E0D-EB6E59BE77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rgbClr val="4472C4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64" t="16469" r="7295" b="21721"/>
            <a:stretch/>
          </p:blipFill>
          <p:spPr>
            <a:xfrm>
              <a:off x="4984285" y="2202132"/>
              <a:ext cx="338663" cy="245571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29BE2B5-DF3D-409C-A305-CBC95FADCBCF}"/>
                </a:ext>
              </a:extLst>
            </p:cNvPr>
            <p:cNvSpPr txBox="1"/>
            <p:nvPr/>
          </p:nvSpPr>
          <p:spPr>
            <a:xfrm>
              <a:off x="4454470" y="2580466"/>
              <a:ext cx="659539" cy="259602"/>
            </a:xfrm>
            <a:prstGeom prst="rect">
              <a:avLst/>
            </a:prstGeom>
          </p:spPr>
          <p:txBody>
            <a:bodyPr vert="horz" wrap="square" lIns="89562" tIns="89562" rIns="89562" bIns="89562" rtlCol="0" anchor="t">
              <a:noAutofit/>
            </a:bodyPr>
            <a:lstStyle/>
            <a:p>
              <a:pPr marL="228523" indent="-228523" algn="ctr" defTabSz="878390">
                <a:defRPr/>
              </a:pPr>
              <a:r>
                <a:rPr lang="en-US" sz="1176" kern="0">
                  <a:solidFill>
                    <a:srgbClr val="353535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VSTS</a:t>
              </a:r>
            </a:p>
          </p:txBody>
        </p:sp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C6259A0-2417-4A45-BE63-867F3DF940FA}"/>
              </a:ext>
            </a:extLst>
          </p:cNvPr>
          <p:cNvSpPr/>
          <p:nvPr/>
        </p:nvSpPr>
        <p:spPr>
          <a:xfrm>
            <a:off x="903383" y="5225323"/>
            <a:ext cx="605161" cy="589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96043">
              <a:defRPr/>
            </a:pPr>
            <a:r>
              <a:rPr lang="en-US" sz="1078" kern="0">
                <a:solidFill>
                  <a:srgbClr val="353535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Code,</a:t>
            </a:r>
          </a:p>
          <a:p>
            <a:pPr defTabSz="896043">
              <a:defRPr/>
            </a:pPr>
            <a:r>
              <a:rPr lang="en-US" sz="1078" kern="0">
                <a:solidFill>
                  <a:srgbClr val="353535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run,</a:t>
            </a:r>
          </a:p>
          <a:p>
            <a:pPr defTabSz="896043">
              <a:defRPr/>
            </a:pPr>
            <a:r>
              <a:rPr lang="en-US" sz="1078" kern="0">
                <a:solidFill>
                  <a:srgbClr val="353535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debug</a:t>
            </a: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7243E4F1-E6A3-4EC7-B8A4-5D13CD2A32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6338" y="4979050"/>
            <a:ext cx="1041927" cy="1160744"/>
          </a:xfrm>
          <a:prstGeom prst="rect">
            <a:avLst/>
          </a:prstGeom>
          <a:noFill/>
          <a:ln w="22225"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F76BC33-D0B7-4753-A7CE-395328B3A38D}"/>
              </a:ext>
            </a:extLst>
          </p:cNvPr>
          <p:cNvGrpSpPr/>
          <p:nvPr/>
        </p:nvGrpSpPr>
        <p:grpSpPr>
          <a:xfrm>
            <a:off x="1428461" y="1550020"/>
            <a:ext cx="1748779" cy="3051210"/>
            <a:chOff x="1527237" y="1346527"/>
            <a:chExt cx="1784215" cy="3113037"/>
          </a:xfrm>
        </p:grpSpPr>
        <p:sp>
          <p:nvSpPr>
            <p:cNvPr id="64" name="Rounded Rectangle 11">
              <a:extLst>
                <a:ext uri="{FF2B5EF4-FFF2-40B4-BE49-F238E27FC236}">
                  <a16:creationId xmlns:a16="http://schemas.microsoft.com/office/drawing/2014/main" id="{897FEA6A-CCA7-46FE-899B-F0D3A055EA50}"/>
                </a:ext>
              </a:extLst>
            </p:cNvPr>
            <p:cNvSpPr/>
            <p:nvPr/>
          </p:nvSpPr>
          <p:spPr>
            <a:xfrm>
              <a:off x="1827964" y="1378802"/>
              <a:ext cx="1483488" cy="1478304"/>
            </a:xfrm>
            <a:prstGeom prst="roundRect">
              <a:avLst>
                <a:gd name="adj" fmla="val 5783"/>
              </a:avLst>
            </a:prstGeom>
            <a:solidFill>
              <a:schemeClr val="tx2"/>
            </a:solidFill>
            <a:ln w="285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89562" tIns="89562" rIns="89562" bIns="8956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390">
                <a:defRPr/>
              </a:pPr>
              <a:endParaRPr lang="en-US" sz="1078" kern="0">
                <a:solidFill>
                  <a:srgbClr val="353535"/>
                </a:solidFill>
                <a:latin typeface="Segoe UI"/>
              </a:endParaRPr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EE022DA6-9904-4BD3-9DEE-2757AC54A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44546A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2270476" y="3459480"/>
              <a:ext cx="599805" cy="625508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884A41A-D938-448C-9EDF-12A7C6E1172B}"/>
                </a:ext>
              </a:extLst>
            </p:cNvPr>
            <p:cNvSpPr txBox="1"/>
            <p:nvPr/>
          </p:nvSpPr>
          <p:spPr>
            <a:xfrm>
              <a:off x="1908591" y="1593267"/>
              <a:ext cx="1375182" cy="876000"/>
            </a:xfrm>
            <a:prstGeom prst="rect">
              <a:avLst/>
            </a:prstGeom>
          </p:spPr>
          <p:txBody>
            <a:bodyPr vert="horz" wrap="square" lIns="89562" tIns="89562" rIns="89562" bIns="89562" rtlCol="0" anchor="t">
              <a:noAutofit/>
            </a:bodyPr>
            <a:lstStyle/>
            <a:p>
              <a:pPr marL="228523" indent="-228523" algn="ctr" defTabSz="878390">
                <a:defRPr/>
              </a:pPr>
              <a:r>
                <a:rPr lang="en-US" sz="1372" kern="0">
                  <a:solidFill>
                    <a:srgbClr val="353535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Application</a:t>
              </a:r>
            </a:p>
            <a:p>
              <a:pPr marL="228523" indent="-228523" algn="ctr" defTabSz="878390">
                <a:defRPr/>
              </a:pPr>
              <a:r>
                <a:rPr lang="en-US" sz="1372" kern="0" dirty="0">
                  <a:solidFill>
                    <a:srgbClr val="353535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code repo</a:t>
              </a:r>
            </a:p>
            <a:p>
              <a:pPr marL="228523" indent="-228523" algn="ctr" defTabSz="878390">
                <a:defRPr/>
              </a:pPr>
              <a:r>
                <a:rPr lang="en-US" sz="1372" kern="0" dirty="0">
                  <a:solidFill>
                    <a:srgbClr val="353535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(SCC)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4F96297-22D4-40C4-97A5-8A7170733F02}"/>
                </a:ext>
              </a:extLst>
            </p:cNvPr>
            <p:cNvSpPr/>
            <p:nvPr/>
          </p:nvSpPr>
          <p:spPr>
            <a:xfrm>
              <a:off x="1794693" y="3556820"/>
              <a:ext cx="515982" cy="4326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896043">
                <a:defRPr/>
              </a:pPr>
              <a:r>
                <a:rPr lang="en-US" sz="1078" kern="0">
                  <a:solidFill>
                    <a:srgbClr val="353535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Code Push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430C481-A67A-491B-95C6-C12C1D929F3A}"/>
                </a:ext>
              </a:extLst>
            </p:cNvPr>
            <p:cNvSpPr txBox="1"/>
            <p:nvPr/>
          </p:nvSpPr>
          <p:spPr>
            <a:xfrm>
              <a:off x="2108296" y="1346527"/>
              <a:ext cx="967004" cy="390570"/>
            </a:xfrm>
            <a:prstGeom prst="rect">
              <a:avLst/>
            </a:prstGeom>
          </p:spPr>
          <p:txBody>
            <a:bodyPr vert="horz" wrap="square" lIns="89562" tIns="89562" rIns="89562" bIns="89562" rtlCol="0" anchor="t">
              <a:noAutofit/>
            </a:bodyPr>
            <a:lstStyle/>
            <a:p>
              <a:pPr marL="228523" indent="-228523" algn="ctr" defTabSz="878390">
                <a:defRPr/>
              </a:pPr>
              <a:r>
                <a:rPr lang="en-US" sz="1961" b="1" kern="0">
                  <a:solidFill>
                    <a:srgbClr val="353535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2.</a:t>
              </a:r>
            </a:p>
          </p:txBody>
        </p:sp>
        <p:pic>
          <p:nvPicPr>
            <p:cNvPr id="88" name="Picture 4" descr="http://image.flaticon.com/icons/png/512/25/25231.png">
              <a:extLst>
                <a:ext uri="{FF2B5EF4-FFF2-40B4-BE49-F238E27FC236}">
                  <a16:creationId xmlns:a16="http://schemas.microsoft.com/office/drawing/2014/main" id="{DB91A2E0-DF74-4A4E-AE90-4592736652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3281" y="2434081"/>
              <a:ext cx="358576" cy="358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69BF581E-D431-41B8-A039-2A3EF4221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60188" y="2486117"/>
              <a:ext cx="507110" cy="278339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8E1B07E6-5D99-47E8-BDD5-A8CFCD5DE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03550" y="2437200"/>
              <a:ext cx="360313" cy="358020"/>
            </a:xfrm>
            <a:prstGeom prst="rect">
              <a:avLst/>
            </a:prstGeom>
          </p:spPr>
        </p:pic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A6E2422-5322-4ABB-962B-EEB9F4DC1C74}"/>
                </a:ext>
              </a:extLst>
            </p:cNvPr>
            <p:cNvSpPr/>
            <p:nvPr/>
          </p:nvSpPr>
          <p:spPr>
            <a:xfrm>
              <a:off x="1527237" y="4180747"/>
              <a:ext cx="1184508" cy="2788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6214">
                <a:defRPr/>
              </a:pPr>
              <a:r>
                <a:rPr lang="en-US" sz="1176" b="1" dirty="0" err="1">
                  <a:solidFill>
                    <a:srgbClr val="353535"/>
                  </a:solidFill>
                  <a:latin typeface="Consolas" panose="020B0609020204030204" pitchFamily="49" charset="0"/>
                  <a:cs typeface="Segoe UI" panose="020B0502040204020203" pitchFamily="34" charset="0"/>
                </a:rPr>
                <a:t>git</a:t>
              </a:r>
              <a:r>
                <a:rPr lang="en-US" sz="1176" b="1" dirty="0">
                  <a:solidFill>
                    <a:srgbClr val="353535"/>
                  </a:solidFill>
                  <a:latin typeface="Consolas" panose="020B0609020204030204" pitchFamily="49" charset="0"/>
                  <a:cs typeface="Segoe UI" panose="020B0502040204020203" pitchFamily="34" charset="0"/>
                </a:rPr>
                <a:t> push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4B8883B-31D9-4F0C-9FA3-0AF24E97DD97}"/>
              </a:ext>
            </a:extLst>
          </p:cNvPr>
          <p:cNvGrpSpPr/>
          <p:nvPr/>
        </p:nvGrpSpPr>
        <p:grpSpPr>
          <a:xfrm>
            <a:off x="3844692" y="3087057"/>
            <a:ext cx="5430328" cy="1492002"/>
            <a:chOff x="3992430" y="2914707"/>
            <a:chExt cx="5540364" cy="1522234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B2A564C1-58BB-42A1-AB97-4851F8996D6D}"/>
                </a:ext>
              </a:extLst>
            </p:cNvPr>
            <p:cNvSpPr/>
            <p:nvPr/>
          </p:nvSpPr>
          <p:spPr>
            <a:xfrm>
              <a:off x="6890470" y="3514437"/>
              <a:ext cx="2642324" cy="7404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896214">
                <a:defRPr/>
              </a:pPr>
              <a:r>
                <a:rPr lang="en-US" sz="1372" b="1" dirty="0">
                  <a:solidFill>
                    <a:srgbClr val="353535"/>
                  </a:solidFill>
                  <a:latin typeface="Calibri" panose="020F0502020204030204"/>
                </a:rPr>
                <a:t>Docker Hub </a:t>
              </a:r>
            </a:p>
            <a:p>
              <a:pPr defTabSz="896214">
                <a:defRPr/>
              </a:pPr>
              <a:r>
                <a:rPr lang="en-US" sz="1372" dirty="0">
                  <a:solidFill>
                    <a:srgbClr val="353535"/>
                  </a:solidFill>
                  <a:latin typeface="Calibri" panose="020F0502020204030204"/>
                </a:rPr>
                <a:t>or</a:t>
              </a:r>
            </a:p>
            <a:p>
              <a:pPr defTabSz="896214">
                <a:defRPr/>
              </a:pPr>
              <a:r>
                <a:rPr lang="en-US" sz="1372" b="1" dirty="0">
                  <a:solidFill>
                    <a:srgbClr val="353535"/>
                  </a:solidFill>
                  <a:latin typeface="Calibri" panose="020F0502020204030204"/>
                </a:rPr>
                <a:t>Azure Container Registry</a:t>
              </a:r>
              <a:endParaRPr lang="en-US" sz="1372" dirty="0">
                <a:solidFill>
                  <a:srgbClr val="353535"/>
                </a:solidFill>
                <a:latin typeface="Calibri" panose="020F0502020204030204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9EAF657-6CE4-426A-AA80-00152AE8FA0A}"/>
                </a:ext>
              </a:extLst>
            </p:cNvPr>
            <p:cNvGrpSpPr/>
            <p:nvPr/>
          </p:nvGrpSpPr>
          <p:grpSpPr>
            <a:xfrm>
              <a:off x="3992430" y="2914707"/>
              <a:ext cx="3014426" cy="1522234"/>
              <a:chOff x="3992430" y="2914707"/>
              <a:chExt cx="3014426" cy="1522234"/>
            </a:xfrm>
          </p:grpSpPr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F23AA912-8AC7-495B-A246-2975B744B2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-1" r="-9542" b="27938"/>
              <a:stretch/>
            </p:blipFill>
            <p:spPr>
              <a:xfrm>
                <a:off x="6512657" y="3649759"/>
                <a:ext cx="494199" cy="447690"/>
              </a:xfrm>
              <a:prstGeom prst="rect">
                <a:avLst/>
              </a:prstGeom>
            </p:spPr>
          </p:pic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3A3F97DE-B728-47DF-9599-1398B20C76AB}"/>
                  </a:ext>
                </a:extLst>
              </p:cNvPr>
              <p:cNvGrpSpPr/>
              <p:nvPr/>
            </p:nvGrpSpPr>
            <p:grpSpPr>
              <a:xfrm>
                <a:off x="3992430" y="2914707"/>
                <a:ext cx="2594634" cy="1522234"/>
                <a:chOff x="3992430" y="2914707"/>
                <a:chExt cx="2594634" cy="1522234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26569607-EC4D-477E-B4BF-BF22650A3505}"/>
                    </a:ext>
                  </a:extLst>
                </p:cNvPr>
                <p:cNvSpPr/>
                <p:nvPr/>
              </p:nvSpPr>
              <p:spPr>
                <a:xfrm>
                  <a:off x="5867750" y="4004258"/>
                  <a:ext cx="719314" cy="43268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896043">
                    <a:defRPr/>
                  </a:pPr>
                  <a:r>
                    <a:rPr lang="en-US" sz="1078" b="1" kern="0" dirty="0">
                      <a:solidFill>
                        <a:srgbClr val="353535"/>
                      </a:solidFill>
                      <a:latin typeface="Segoe UI" panose="020B0502040204020203" pitchFamily="34" charset="0"/>
                      <a:ea typeface="Segoe UI" panose="020B0502040204020203" pitchFamily="34" charset="0"/>
                      <a:cs typeface="Segoe UI" panose="020B0502040204020203" pitchFamily="34" charset="0"/>
                    </a:rPr>
                    <a:t>Docker registry</a:t>
                  </a:r>
                </a:p>
              </p:txBody>
            </p:sp>
            <p:pic>
              <p:nvPicPr>
                <p:cNvPr id="79" name="Picture 2" descr="Image result for Docker Registry icon">
                  <a:extLst>
                    <a:ext uri="{FF2B5EF4-FFF2-40B4-BE49-F238E27FC236}">
                      <a16:creationId xmlns:a16="http://schemas.microsoft.com/office/drawing/2014/main" id="{1E02A6C9-C8AE-4B2A-9DF0-C06F49B4292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 cstate="print">
                  <a:duotone>
                    <a:prstClr val="black"/>
                    <a:srgbClr val="4472C4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890" t="6591" r="11216" b="5663"/>
                <a:stretch/>
              </p:blipFill>
              <p:spPr bwMode="auto">
                <a:xfrm>
                  <a:off x="5773332" y="3388231"/>
                  <a:ext cx="722662" cy="67343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D5C26E56-26DA-44C7-857E-BC0D7337482E}"/>
                    </a:ext>
                  </a:extLst>
                </p:cNvPr>
                <p:cNvSpPr/>
                <p:nvPr/>
              </p:nvSpPr>
              <p:spPr>
                <a:xfrm>
                  <a:off x="3992430" y="3004577"/>
                  <a:ext cx="1162152" cy="27881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896043">
                    <a:defRPr/>
                  </a:pPr>
                  <a:r>
                    <a:rPr lang="en-US" sz="1176" b="1">
                      <a:solidFill>
                        <a:srgbClr val="353535"/>
                      </a:solidFill>
                      <a:latin typeface="Consolas" panose="020B0609020204030204" pitchFamily="49" charset="0"/>
                      <a:cs typeface="Segoe UI" panose="020B0502040204020203" pitchFamily="34" charset="0"/>
                    </a:rPr>
                    <a:t>docker push</a:t>
                  </a:r>
                </a:p>
              </p:txBody>
            </p:sp>
            <p:cxnSp>
              <p:nvCxnSpPr>
                <p:cNvPr id="106" name="Straight Arrow Connector 105">
                  <a:extLst>
                    <a:ext uri="{FF2B5EF4-FFF2-40B4-BE49-F238E27FC236}">
                      <a16:creationId xmlns:a16="http://schemas.microsoft.com/office/drawing/2014/main" id="{06ED5669-CE66-4EDA-A9DD-33A9BB605D56}"/>
                    </a:ext>
                  </a:extLst>
                </p:cNvPr>
                <p:cNvCxnSpPr>
                  <a:cxnSpLocks/>
                  <a:endCxn id="79" idx="1"/>
                </p:cNvCxnSpPr>
                <p:nvPr/>
              </p:nvCxnSpPr>
              <p:spPr>
                <a:xfrm>
                  <a:off x="4847866" y="2914707"/>
                  <a:ext cx="925466" cy="810239"/>
                </a:xfrm>
                <a:prstGeom prst="straightConnector1">
                  <a:avLst/>
                </a:prstGeom>
                <a:noFill/>
                <a:ln w="76200" cap="flat" cmpd="sng" algn="ctr">
                  <a:solidFill>
                    <a:srgbClr val="89CBFF"/>
                  </a:solidFill>
                  <a:prstDash val="solid"/>
                  <a:headEnd type="none"/>
                  <a:tailEnd type="triangle"/>
                </a:ln>
                <a:effectLst/>
              </p:spPr>
            </p:cxnSp>
            <p:pic>
              <p:nvPicPr>
                <p:cNvPr id="108" name="Picture 107">
                  <a:extLst>
                    <a:ext uri="{FF2B5EF4-FFF2-40B4-BE49-F238E27FC236}">
                      <a16:creationId xmlns:a16="http://schemas.microsoft.com/office/drawing/2014/main" id="{BB569018-1FFC-4A4F-BB4D-D4BF2123FB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180221" y="3306054"/>
                  <a:ext cx="1011115" cy="566363"/>
                </a:xfrm>
                <a:prstGeom prst="rect">
                  <a:avLst/>
                </a:prstGeom>
              </p:spPr>
            </p:pic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1B8CA9DF-3E82-4B5A-BD2B-D68CB386D65B}"/>
                    </a:ext>
                  </a:extLst>
                </p:cNvPr>
                <p:cNvSpPr/>
                <p:nvPr/>
              </p:nvSpPr>
              <p:spPr>
                <a:xfrm>
                  <a:off x="4300739" y="3777410"/>
                  <a:ext cx="759433" cy="43268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defTabSz="896043">
                    <a:defRPr/>
                  </a:pPr>
                  <a:r>
                    <a:rPr lang="en-US" sz="1078" b="1" kern="0">
                      <a:solidFill>
                        <a:srgbClr val="353535"/>
                      </a:solidFill>
                      <a:latin typeface="Segoe UI" panose="020B0502040204020203" pitchFamily="34" charset="0"/>
                      <a:ea typeface="Segoe UI" panose="020B0502040204020203" pitchFamily="34" charset="0"/>
                      <a:cs typeface="Segoe UI" panose="020B0502040204020203" pitchFamily="34" charset="0"/>
                    </a:rPr>
                    <a:t>Custom</a:t>
                  </a:r>
                </a:p>
                <a:p>
                  <a:pPr algn="ctr" defTabSz="896043">
                    <a:defRPr/>
                  </a:pPr>
                  <a:r>
                    <a:rPr lang="en-US" sz="1078" b="1" kern="0">
                      <a:solidFill>
                        <a:srgbClr val="353535"/>
                      </a:solidFill>
                      <a:latin typeface="Segoe UI" panose="020B0502040204020203" pitchFamily="34" charset="0"/>
                      <a:ea typeface="Segoe UI" panose="020B0502040204020203" pitchFamily="34" charset="0"/>
                      <a:cs typeface="Segoe UI" panose="020B0502040204020203" pitchFamily="34" charset="0"/>
                    </a:rPr>
                    <a:t>Image</a:t>
                  </a:r>
                </a:p>
              </p:txBody>
            </p:sp>
          </p:grpSp>
        </p:grpSp>
      </p:grp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A288C1E-0059-497C-843C-E9EE629E511F}"/>
              </a:ext>
            </a:extLst>
          </p:cNvPr>
          <p:cNvSpPr/>
          <p:nvPr/>
        </p:nvSpPr>
        <p:spPr>
          <a:xfrm>
            <a:off x="6801382" y="5943711"/>
            <a:ext cx="4947276" cy="394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96214">
              <a:defRPr/>
            </a:pPr>
            <a:r>
              <a:rPr lang="en-US" sz="981" dirty="0">
                <a:solidFill>
                  <a:srgbClr val="FF0000"/>
                </a:solidFill>
                <a:latin typeface="Segoe UI" charset="0"/>
                <a:ea typeface="Segoe UI" charset="0"/>
                <a:cs typeface="Segoe UI" charset="0"/>
              </a:rPr>
              <a:t>(*) SQL Server in a container should only be used for dev/test environments.</a:t>
            </a:r>
          </a:p>
          <a:p>
            <a:pPr defTabSz="896214">
              <a:defRPr/>
            </a:pPr>
            <a:r>
              <a:rPr lang="en-US" sz="981" dirty="0">
                <a:solidFill>
                  <a:srgbClr val="FF0000"/>
                </a:solidFill>
                <a:latin typeface="Segoe UI" charset="0"/>
                <a:ea typeface="Segoe UI" charset="0"/>
                <a:cs typeface="Segoe UI" charset="0"/>
              </a:rPr>
              <a:t>Move to high available systems, like Azure SQL Database, for production environments</a:t>
            </a:r>
          </a:p>
        </p:txBody>
      </p:sp>
      <p:sp>
        <p:nvSpPr>
          <p:cNvPr id="82" name="Rectangle 81"/>
          <p:cNvSpPr/>
          <p:nvPr/>
        </p:nvSpPr>
        <p:spPr>
          <a:xfrm>
            <a:off x="1263" y="2138"/>
            <a:ext cx="12189477" cy="974320"/>
          </a:xfrm>
          <a:prstGeom prst="rect">
            <a:avLst/>
          </a:prstGeom>
          <a:solidFill>
            <a:srgbClr val="0070C0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96214">
              <a:defRPr/>
            </a:pPr>
            <a:endParaRPr lang="en-US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527181" y="197081"/>
            <a:ext cx="11423940" cy="882237"/>
          </a:xfrm>
          <a:prstGeom prst="rect">
            <a:avLst/>
          </a:prstGeom>
        </p:spPr>
        <p:txBody>
          <a:bodyPr vert="horz" wrap="square" lIns="143398" tIns="89624" rIns="143398" bIns="89624" rtlCol="0" anchor="t">
            <a:normAutofit lnSpcReduction="10000"/>
          </a:bodyPr>
          <a:lstStyle>
            <a:lvl1pPr algn="l" defTabSz="913231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398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231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231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231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231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059" algn="l" defTabSz="913231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117" algn="l" defTabSz="913231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176" algn="l" defTabSz="913231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235" algn="l" defTabSz="913231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pPr defTabSz="895068">
              <a:defRPr/>
            </a:pPr>
            <a:r>
              <a:rPr sz="2745" spc="-98">
                <a:solidFill>
                  <a:srgbClr val="FFFFFF">
                    <a:lumMod val="85000"/>
                    <a:lumOff val="15000"/>
                  </a:srgbClr>
                </a:solidFill>
                <a:ea typeface="Segoe UI Light" charset="0"/>
                <a:cs typeface="Segoe UI Light" charset="0"/>
              </a:rPr>
              <a:t>Using CI/CD pipelines to automate build and deploy for microservices/containers</a:t>
            </a:r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852" y="6414747"/>
            <a:ext cx="986529" cy="36283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19E65C4-A9B3-49FC-84E4-0760356BAD08}"/>
              </a:ext>
            </a:extLst>
          </p:cNvPr>
          <p:cNvGrpSpPr/>
          <p:nvPr/>
        </p:nvGrpSpPr>
        <p:grpSpPr>
          <a:xfrm>
            <a:off x="7456012" y="1144032"/>
            <a:ext cx="4187153" cy="4144724"/>
            <a:chOff x="7605610" y="1166323"/>
            <a:chExt cx="4271392" cy="4228109"/>
          </a:xfrm>
        </p:grpSpPr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E06A3D9A-2FEA-49E0-908A-94B9ED37B947}"/>
                </a:ext>
              </a:extLst>
            </p:cNvPr>
            <p:cNvCxnSpPr>
              <a:cxnSpLocks/>
              <a:endCxn id="63" idx="3"/>
            </p:cNvCxnSpPr>
            <p:nvPr/>
          </p:nvCxnSpPr>
          <p:spPr>
            <a:xfrm>
              <a:off x="7605610" y="2351797"/>
              <a:ext cx="1463102" cy="6538"/>
            </a:xfrm>
            <a:prstGeom prst="straightConnector1">
              <a:avLst/>
            </a:prstGeom>
            <a:noFill/>
            <a:ln w="76200" cap="flat" cmpd="sng" algn="ctr">
              <a:solidFill>
                <a:srgbClr val="89CBFF"/>
              </a:solidFill>
              <a:prstDash val="solid"/>
              <a:headEnd type="none"/>
              <a:tailEnd type="triangle"/>
            </a:ln>
            <a:effectLst/>
          </p:spPr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91D807D-519B-4A0C-AC9F-D4EEC3C66AB4}"/>
                </a:ext>
              </a:extLst>
            </p:cNvPr>
            <p:cNvGrpSpPr/>
            <p:nvPr/>
          </p:nvGrpSpPr>
          <p:grpSpPr>
            <a:xfrm>
              <a:off x="7898389" y="1166323"/>
              <a:ext cx="3978613" cy="4228109"/>
              <a:chOff x="7898389" y="1166323"/>
              <a:chExt cx="3978613" cy="4228109"/>
            </a:xfrm>
          </p:grpSpPr>
          <p:sp>
            <p:nvSpPr>
              <p:cNvPr id="68" name="Rounded Rectangle 26">
                <a:extLst>
                  <a:ext uri="{FF2B5EF4-FFF2-40B4-BE49-F238E27FC236}">
                    <a16:creationId xmlns:a16="http://schemas.microsoft.com/office/drawing/2014/main" id="{09763E33-3510-4FCC-99E4-09FC44F335FA}"/>
                  </a:ext>
                </a:extLst>
              </p:cNvPr>
              <p:cNvSpPr/>
              <p:nvPr/>
            </p:nvSpPr>
            <p:spPr>
              <a:xfrm>
                <a:off x="9085586" y="1238777"/>
                <a:ext cx="2791416" cy="4155655"/>
              </a:xfrm>
              <a:prstGeom prst="roundRect">
                <a:avLst>
                  <a:gd name="adj" fmla="val 5783"/>
                </a:avLst>
              </a:prstGeom>
              <a:solidFill>
                <a:schemeClr val="tx2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89562" tIns="89562" rIns="89562" bIns="8956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878390">
                  <a:defRPr/>
                </a:pPr>
                <a:endParaRPr lang="en-US" sz="1078" kern="0">
                  <a:solidFill>
                    <a:srgbClr val="353535"/>
                  </a:solidFill>
                  <a:latin typeface="Segoe UI"/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8044ECCB-F977-4AF3-BEBC-CB892B77D35B}"/>
                  </a:ext>
                </a:extLst>
              </p:cNvPr>
              <p:cNvSpPr/>
              <p:nvPr/>
            </p:nvSpPr>
            <p:spPr>
              <a:xfrm>
                <a:off x="9191954" y="1580479"/>
                <a:ext cx="1841950" cy="145174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896043">
                  <a:defRPr/>
                </a:pPr>
                <a:endParaRPr lang="en-US" kern="0">
                  <a:solidFill>
                    <a:srgbClr val="353535"/>
                  </a:solidFill>
                  <a:latin typeface="Calibri" panose="020F0502020204030204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D7622A5-DE47-402F-9775-1BC0E080FCFE}"/>
                  </a:ext>
                </a:extLst>
              </p:cNvPr>
              <p:cNvSpPr txBox="1"/>
              <p:nvPr/>
            </p:nvSpPr>
            <p:spPr>
              <a:xfrm>
                <a:off x="8826203" y="1166323"/>
                <a:ext cx="966867" cy="390514"/>
              </a:xfrm>
              <a:prstGeom prst="rect">
                <a:avLst/>
              </a:prstGeom>
            </p:spPr>
            <p:txBody>
              <a:bodyPr vert="horz" wrap="square" lIns="89562" tIns="89562" rIns="89562" bIns="89562" rtlCol="0" anchor="t">
                <a:noAutofit/>
              </a:bodyPr>
              <a:lstStyle/>
              <a:p>
                <a:pPr marL="228523" indent="-228523" algn="ctr" defTabSz="878390">
                  <a:defRPr/>
                </a:pPr>
                <a:r>
                  <a:rPr lang="en-US" sz="1961" b="1" kern="0">
                    <a:solidFill>
                      <a:srgbClr val="353535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5.</a:t>
                </a:r>
              </a:p>
            </p:txBody>
          </p:sp>
          <p:pic>
            <p:nvPicPr>
              <p:cNvPr id="109" name="Picture 108">
                <a:extLst>
                  <a:ext uri="{FF2B5EF4-FFF2-40B4-BE49-F238E27FC236}">
                    <a16:creationId xmlns:a16="http://schemas.microsoft.com/office/drawing/2014/main" id="{F9B9F409-6154-478F-B775-EBA5069470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57809" y="3071432"/>
                <a:ext cx="763524" cy="428422"/>
              </a:xfrm>
              <a:prstGeom prst="rect">
                <a:avLst/>
              </a:prstGeom>
            </p:spPr>
          </p:pic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48A1A9EA-F99D-46FF-B868-E9650716FA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98389" y="2645265"/>
                <a:ext cx="763560" cy="427698"/>
              </a:xfrm>
              <a:prstGeom prst="rect">
                <a:avLst/>
              </a:prstGeom>
            </p:spPr>
          </p:pic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62B7BA4-5B4F-42FF-B391-20314FAD721B}"/>
                  </a:ext>
                </a:extLst>
              </p:cNvPr>
              <p:cNvSpPr txBox="1"/>
              <p:nvPr/>
            </p:nvSpPr>
            <p:spPr>
              <a:xfrm>
                <a:off x="9551250" y="1206796"/>
                <a:ext cx="2076101" cy="310304"/>
              </a:xfrm>
              <a:prstGeom prst="rect">
                <a:avLst/>
              </a:prstGeom>
            </p:spPr>
            <p:txBody>
              <a:bodyPr vert="horz" wrap="square" lIns="89562" tIns="89562" rIns="89562" bIns="89562" rtlCol="0" anchor="t">
                <a:noAutofit/>
              </a:bodyPr>
              <a:lstStyle/>
              <a:p>
                <a:pPr marL="228523" indent="-228523" defTabSz="878390">
                  <a:defRPr/>
                </a:pPr>
                <a:r>
                  <a:rPr lang="en-US" sz="1568" kern="0" dirty="0">
                    <a:solidFill>
                      <a:srgbClr val="353535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Deployment choices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EBDBD73-585D-4C83-A009-19817F1DDA38}"/>
                  </a:ext>
                </a:extLst>
              </p:cNvPr>
              <p:cNvSpPr/>
              <p:nvPr/>
            </p:nvSpPr>
            <p:spPr bwMode="auto">
              <a:xfrm>
                <a:off x="9361491" y="1756544"/>
                <a:ext cx="2296932" cy="588037"/>
              </a:xfrm>
              <a:prstGeom prst="rect">
                <a:avLst/>
              </a:prstGeom>
              <a:solidFill>
                <a:schemeClr val="bg1">
                  <a:lumMod val="60000"/>
                  <a:lumOff val="4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43" tIns="146274" rIns="182843" bIns="14627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9F1E6DEA-45D5-4206-9B33-D33EEAE060F6}"/>
                  </a:ext>
                </a:extLst>
              </p:cNvPr>
              <p:cNvSpPr/>
              <p:nvPr/>
            </p:nvSpPr>
            <p:spPr>
              <a:xfrm>
                <a:off x="9840910" y="1819806"/>
                <a:ext cx="1770071" cy="4633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896214">
                  <a:defRPr/>
                </a:pPr>
                <a:r>
                  <a:rPr lang="en-US" sz="1176" b="1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Azure Container Instances (ACI)</a:t>
                </a: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AA27E877-8513-42FE-975D-30ADAAE21A4B}"/>
                  </a:ext>
                </a:extLst>
              </p:cNvPr>
              <p:cNvSpPr/>
              <p:nvPr/>
            </p:nvSpPr>
            <p:spPr bwMode="auto">
              <a:xfrm>
                <a:off x="9361491" y="2415254"/>
                <a:ext cx="2296932" cy="588037"/>
              </a:xfrm>
              <a:prstGeom prst="rect">
                <a:avLst/>
              </a:prstGeom>
              <a:solidFill>
                <a:schemeClr val="bg1">
                  <a:lumMod val="60000"/>
                  <a:lumOff val="4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43" tIns="146274" rIns="182843" bIns="14627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03" name="Picture 2" descr="Image result for Azure VM icon">
                <a:extLst>
                  <a:ext uri="{FF2B5EF4-FFF2-40B4-BE49-F238E27FC236}">
                    <a16:creationId xmlns:a16="http://schemas.microsoft.com/office/drawing/2014/main" id="{B841186C-C8C0-44AA-830B-F4C8E47425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381" r="26646" b="51769"/>
              <a:stretch/>
            </p:blipFill>
            <p:spPr bwMode="auto">
              <a:xfrm>
                <a:off x="9461214" y="2514706"/>
                <a:ext cx="425962" cy="3955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6511DA89-72AE-45E9-9BCB-540C4FF1172C}"/>
                  </a:ext>
                </a:extLst>
              </p:cNvPr>
              <p:cNvSpPr/>
              <p:nvPr/>
            </p:nvSpPr>
            <p:spPr>
              <a:xfrm>
                <a:off x="9903031" y="2393418"/>
                <a:ext cx="1770071" cy="6172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896214">
                  <a:defRPr/>
                </a:pPr>
                <a:r>
                  <a:rPr lang="en-US" sz="1176" b="1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Azure VM</a:t>
                </a:r>
              </a:p>
              <a:p>
                <a:pPr algn="ctr" defTabSz="896214">
                  <a:defRPr/>
                </a:pPr>
                <a:r>
                  <a:rPr lang="en-US" sz="1078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Windows Server 2016</a:t>
                </a:r>
              </a:p>
              <a:p>
                <a:pPr algn="ctr" defTabSz="896214">
                  <a:defRPr/>
                </a:pPr>
                <a:r>
                  <a:rPr lang="en-US" sz="1078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Docker Engine</a:t>
                </a:r>
                <a:endParaRPr lang="en-US" sz="1176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126" name="Picture 2" descr="Image result for Azure Container Instances logo">
                <a:extLst>
                  <a:ext uri="{FF2B5EF4-FFF2-40B4-BE49-F238E27FC236}">
                    <a16:creationId xmlns:a16="http://schemas.microsoft.com/office/drawing/2014/main" id="{E2A81CFC-6A9F-4B82-8031-F62F6BCF3F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300" r="20135" b="-679"/>
              <a:stretch/>
            </p:blipFill>
            <p:spPr bwMode="auto">
              <a:xfrm>
                <a:off x="9467011" y="1867608"/>
                <a:ext cx="436920" cy="3943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1553B9E6-C872-458C-AF82-AC394CE01046}"/>
                  </a:ext>
                </a:extLst>
              </p:cNvPr>
              <p:cNvSpPr/>
              <p:nvPr/>
            </p:nvSpPr>
            <p:spPr bwMode="auto">
              <a:xfrm>
                <a:off x="9361491" y="3072492"/>
                <a:ext cx="2296932" cy="588037"/>
              </a:xfrm>
              <a:prstGeom prst="rect">
                <a:avLst/>
              </a:prstGeom>
              <a:solidFill>
                <a:schemeClr val="bg1">
                  <a:lumMod val="60000"/>
                  <a:lumOff val="4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43" tIns="146274" rIns="182843" bIns="14627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8FB9540A-1836-4A38-8B63-6B028E025F36}"/>
                  </a:ext>
                </a:extLst>
              </p:cNvPr>
              <p:cNvSpPr/>
              <p:nvPr/>
            </p:nvSpPr>
            <p:spPr bwMode="auto">
              <a:xfrm>
                <a:off x="9357958" y="3733179"/>
                <a:ext cx="2296932" cy="588037"/>
              </a:xfrm>
              <a:prstGeom prst="rect">
                <a:avLst/>
              </a:prstGeom>
              <a:solidFill>
                <a:schemeClr val="bg1">
                  <a:lumMod val="60000"/>
                  <a:lumOff val="4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43" tIns="146274" rIns="182843" bIns="14627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ECB6149B-847B-4536-A7E0-293AB8C8B391}"/>
                  </a:ext>
                </a:extLst>
              </p:cNvPr>
              <p:cNvSpPr/>
              <p:nvPr/>
            </p:nvSpPr>
            <p:spPr>
              <a:xfrm>
                <a:off x="9837376" y="3157267"/>
                <a:ext cx="1817514" cy="4043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896214">
                  <a:defRPr/>
                </a:pPr>
                <a:r>
                  <a:rPr lang="en-US" sz="1176" b="1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Azure App Service</a:t>
                </a:r>
              </a:p>
              <a:p>
                <a:pPr algn="ctr" defTabSz="896214">
                  <a:defRPr/>
                </a:pPr>
                <a:r>
                  <a:rPr lang="en-US" sz="80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(Preview for Windows Containers)</a:t>
                </a:r>
              </a:p>
            </p:txBody>
          </p:sp>
          <p:pic>
            <p:nvPicPr>
              <p:cNvPr id="134" name="Picture 8" descr="Image result for Azure App Service icon">
                <a:extLst>
                  <a:ext uri="{FF2B5EF4-FFF2-40B4-BE49-F238E27FC236}">
                    <a16:creationId xmlns:a16="http://schemas.microsoft.com/office/drawing/2014/main" id="{52D0D992-8A69-462E-A1A6-E69ECF0BAA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10510" y="3205907"/>
                <a:ext cx="341367" cy="3413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2BDC8FB1-B3DB-463B-AFE4-828281070534}"/>
                  </a:ext>
                </a:extLst>
              </p:cNvPr>
              <p:cNvSpPr/>
              <p:nvPr/>
            </p:nvSpPr>
            <p:spPr bwMode="auto">
              <a:xfrm>
                <a:off x="9357958" y="4400736"/>
                <a:ext cx="2296932" cy="588037"/>
              </a:xfrm>
              <a:prstGeom prst="rect">
                <a:avLst/>
              </a:prstGeom>
              <a:solidFill>
                <a:schemeClr val="bg1">
                  <a:lumMod val="60000"/>
                  <a:lumOff val="4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43" tIns="146274" rIns="182843" bIns="14627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CDE6C188-C936-461A-8E9F-5E193CC1806A}"/>
                  </a:ext>
                </a:extLst>
              </p:cNvPr>
              <p:cNvSpPr/>
              <p:nvPr/>
            </p:nvSpPr>
            <p:spPr>
              <a:xfrm>
                <a:off x="9754368" y="4410563"/>
                <a:ext cx="1940521" cy="4043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896214">
                  <a:defRPr/>
                </a:pPr>
                <a:r>
                  <a:rPr lang="en-US" sz="1176" b="1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Azure Container Service</a:t>
                </a:r>
              </a:p>
              <a:p>
                <a:pPr algn="ctr" defTabSz="896214">
                  <a:defRPr/>
                </a:pPr>
                <a:r>
                  <a:rPr lang="en-US" sz="80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KUBERNETES</a:t>
                </a:r>
              </a:p>
            </p:txBody>
          </p:sp>
          <p:pic>
            <p:nvPicPr>
              <p:cNvPr id="138" name="Picture 16" descr="Image result for &quot;Azure Container Service&quot; icon">
                <a:extLst>
                  <a:ext uri="{FF2B5EF4-FFF2-40B4-BE49-F238E27FC236}">
                    <a16:creationId xmlns:a16="http://schemas.microsoft.com/office/drawing/2014/main" id="{0FBA8C7C-BFA7-4254-B144-CB115F04C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96410" y="4477867"/>
                <a:ext cx="422762" cy="4227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9" name="Picture 138">
                <a:extLst>
                  <a:ext uri="{FF2B5EF4-FFF2-40B4-BE49-F238E27FC236}">
                    <a16:creationId xmlns:a16="http://schemas.microsoft.com/office/drawing/2014/main" id="{3A37961F-1EEA-4F9B-AE3C-B662564501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177746" y="1229333"/>
                <a:ext cx="871091" cy="274332"/>
              </a:xfrm>
              <a:prstGeom prst="rect">
                <a:avLst/>
              </a:prstGeom>
            </p:spPr>
          </p:pic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B21ABA17-D6E9-4BE0-8F9B-B10CAAC1B4C3}"/>
                  </a:ext>
                </a:extLst>
              </p:cNvPr>
              <p:cNvSpPr/>
              <p:nvPr/>
            </p:nvSpPr>
            <p:spPr>
              <a:xfrm>
                <a:off x="9833558" y="3723965"/>
                <a:ext cx="1770071" cy="4633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896214">
                  <a:defRPr/>
                </a:pPr>
                <a:r>
                  <a:rPr lang="en-US" sz="1176" b="1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Service Fabric</a:t>
                </a:r>
              </a:p>
              <a:p>
                <a:pPr algn="ctr" defTabSz="896214">
                  <a:defRPr/>
                </a:pPr>
                <a:r>
                  <a:rPr lang="en-US" sz="1176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(Mesh or cluster)</a:t>
                </a:r>
              </a:p>
            </p:txBody>
          </p:sp>
          <p:pic>
            <p:nvPicPr>
              <p:cNvPr id="130" name="Picture 18">
                <a:extLst>
                  <a:ext uri="{FF2B5EF4-FFF2-40B4-BE49-F238E27FC236}">
                    <a16:creationId xmlns:a16="http://schemas.microsoft.com/office/drawing/2014/main" id="{6C0D1DE7-E976-4599-9833-87652AF44D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biLevel thresh="25000"/>
              </a:blip>
              <a:stretch>
                <a:fillRect/>
              </a:stretch>
            </p:blipFill>
            <p:spPr bwMode="auto">
              <a:xfrm>
                <a:off x="9426458" y="3822871"/>
                <a:ext cx="777451" cy="2855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DD394DB-D720-4B9C-928A-812BD81CED09}"/>
              </a:ext>
            </a:extLst>
          </p:cNvPr>
          <p:cNvGrpSpPr/>
          <p:nvPr/>
        </p:nvGrpSpPr>
        <p:grpSpPr>
          <a:xfrm>
            <a:off x="6001987" y="1509801"/>
            <a:ext cx="1454025" cy="2297708"/>
            <a:chOff x="6193438" y="1305493"/>
            <a:chExt cx="1483488" cy="2344266"/>
          </a:xfrm>
        </p:grpSpPr>
        <p:sp>
          <p:nvSpPr>
            <p:cNvPr id="97" name="Rounded Rectangle 12">
              <a:extLst>
                <a:ext uri="{FF2B5EF4-FFF2-40B4-BE49-F238E27FC236}">
                  <a16:creationId xmlns:a16="http://schemas.microsoft.com/office/drawing/2014/main" id="{3DAFA4DD-1E44-4124-929D-C99BDC63E748}"/>
                </a:ext>
              </a:extLst>
            </p:cNvPr>
            <p:cNvSpPr/>
            <p:nvPr/>
          </p:nvSpPr>
          <p:spPr>
            <a:xfrm>
              <a:off x="6193438" y="1378802"/>
              <a:ext cx="1483488" cy="1478304"/>
            </a:xfrm>
            <a:prstGeom prst="roundRect">
              <a:avLst>
                <a:gd name="adj" fmla="val 5783"/>
              </a:avLst>
            </a:prstGeom>
            <a:solidFill>
              <a:schemeClr val="tx2"/>
            </a:solidFill>
            <a:ln w="285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89562" tIns="89562" rIns="89562" bIns="8956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78390">
                <a:defRPr/>
              </a:pPr>
              <a:endParaRPr lang="en-US" sz="1078" kern="0">
                <a:solidFill>
                  <a:srgbClr val="353535"/>
                </a:solidFill>
                <a:latin typeface="Segoe UI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D42E5C2-7444-4DE8-A185-120D332AC8A6}"/>
                </a:ext>
              </a:extLst>
            </p:cNvPr>
            <p:cNvSpPr txBox="1"/>
            <p:nvPr/>
          </p:nvSpPr>
          <p:spPr>
            <a:xfrm>
              <a:off x="6336445" y="1704205"/>
              <a:ext cx="1240304" cy="310348"/>
            </a:xfrm>
            <a:prstGeom prst="rect">
              <a:avLst/>
            </a:prstGeom>
          </p:spPr>
          <p:txBody>
            <a:bodyPr vert="horz" wrap="square" lIns="89562" tIns="89562" rIns="89562" bIns="89562" rtlCol="0" anchor="t">
              <a:noAutofit/>
            </a:bodyPr>
            <a:lstStyle/>
            <a:p>
              <a:pPr marL="228523" indent="-228523" algn="ctr" defTabSz="878390">
                <a:defRPr/>
              </a:pPr>
              <a:r>
                <a:rPr lang="en-US" sz="1372" kern="0">
                  <a:solidFill>
                    <a:srgbClr val="353535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CD, deploy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CA4ECAF-0FBA-4787-8A05-8B8A8B1A0F95}"/>
                </a:ext>
              </a:extLst>
            </p:cNvPr>
            <p:cNvSpPr txBox="1"/>
            <p:nvPr/>
          </p:nvSpPr>
          <p:spPr>
            <a:xfrm>
              <a:off x="6441877" y="1305493"/>
              <a:ext cx="967004" cy="390570"/>
            </a:xfrm>
            <a:prstGeom prst="rect">
              <a:avLst/>
            </a:prstGeom>
          </p:spPr>
          <p:txBody>
            <a:bodyPr vert="horz" wrap="square" lIns="89562" tIns="89562" rIns="89562" bIns="89562" rtlCol="0" anchor="t">
              <a:noAutofit/>
            </a:bodyPr>
            <a:lstStyle/>
            <a:p>
              <a:pPr marL="228523" indent="-228523" algn="ctr" defTabSz="878390">
                <a:defRPr/>
              </a:pPr>
              <a:r>
                <a:rPr lang="en-US" sz="1961" b="1" kern="0" dirty="0">
                  <a:solidFill>
                    <a:srgbClr val="353535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4.</a:t>
              </a:r>
            </a:p>
          </p:txBody>
        </p:sp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9D93A557-451F-477D-A955-FA98276C4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47993" y="2214648"/>
              <a:ext cx="832582" cy="456982"/>
            </a:xfrm>
            <a:prstGeom prst="rect">
              <a:avLst/>
            </a:pr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B6E88437-DF10-4C82-B4D3-CEA4F6771B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rgbClr val="4472C4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64" t="16469" r="7295" b="21721"/>
            <a:stretch/>
          </p:blipFill>
          <p:spPr>
            <a:xfrm>
              <a:off x="7203357" y="2195312"/>
              <a:ext cx="338663" cy="245571"/>
            </a:xfrm>
            <a:prstGeom prst="rect">
              <a:avLst/>
            </a:prstGeom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5F6C17C7-6991-44BC-9FFD-097A4C62DA1A}"/>
                </a:ext>
              </a:extLst>
            </p:cNvPr>
            <p:cNvSpPr txBox="1"/>
            <p:nvPr/>
          </p:nvSpPr>
          <p:spPr>
            <a:xfrm>
              <a:off x="6612498" y="2578762"/>
              <a:ext cx="659539" cy="259602"/>
            </a:xfrm>
            <a:prstGeom prst="rect">
              <a:avLst/>
            </a:prstGeom>
          </p:spPr>
          <p:txBody>
            <a:bodyPr vert="horz" wrap="square" lIns="89562" tIns="89562" rIns="89562" bIns="89562" rtlCol="0" anchor="t">
              <a:noAutofit/>
            </a:bodyPr>
            <a:lstStyle/>
            <a:p>
              <a:pPr marL="228523" indent="-228523" algn="ctr" defTabSz="878390">
                <a:defRPr/>
              </a:pPr>
              <a:r>
                <a:rPr lang="en-US" sz="1176" kern="0">
                  <a:solidFill>
                    <a:srgbClr val="353535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VSTS</a:t>
              </a:r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415C7C22-7DBE-449C-A456-29DD1C0FB3EB}"/>
                </a:ext>
              </a:extLst>
            </p:cNvPr>
            <p:cNvCxnSpPr>
              <a:cxnSpLocks/>
              <a:endCxn id="97" idx="2"/>
            </p:cNvCxnSpPr>
            <p:nvPr/>
          </p:nvCxnSpPr>
          <p:spPr>
            <a:xfrm flipV="1">
              <a:off x="6506683" y="2857106"/>
              <a:ext cx="428499" cy="792653"/>
            </a:xfrm>
            <a:prstGeom prst="straightConnector1">
              <a:avLst/>
            </a:prstGeom>
            <a:noFill/>
            <a:ln w="76200" cap="flat" cmpd="sng" algn="ctr">
              <a:solidFill>
                <a:srgbClr val="89CBFF"/>
              </a:solidFill>
              <a:prstDash val="solid"/>
              <a:headEnd type="none"/>
              <a:tailEnd type="triangle"/>
            </a:ln>
            <a:effectLst/>
          </p:spPr>
        </p:cxnSp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168466C5-F8F8-491B-9786-B013FAF5D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126292" y="3169423"/>
              <a:ext cx="363190" cy="203791"/>
            </a:xfrm>
            <a:prstGeom prst="rect">
              <a:avLst/>
            </a:prstGeom>
          </p:spPr>
        </p:pic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84F2F046-B1F7-41EB-9917-CA017FEDA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63355" y="2953608"/>
              <a:ext cx="363207" cy="203446"/>
            </a:xfrm>
            <a:prstGeom prst="rect">
              <a:avLst/>
            </a:prstGeom>
          </p:spPr>
        </p:pic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47CF6BE-90E1-46B9-A449-B1F93CD4DE02}"/>
              </a:ext>
            </a:extLst>
          </p:cNvPr>
          <p:cNvSpPr/>
          <p:nvPr/>
        </p:nvSpPr>
        <p:spPr bwMode="auto">
          <a:xfrm>
            <a:off x="9080289" y="3621008"/>
            <a:ext cx="2472490" cy="1358042"/>
          </a:xfrm>
          <a:prstGeom prst="roundRect">
            <a:avLst/>
          </a:prstGeom>
          <a:noFill/>
          <a:ln w="101600">
            <a:solidFill>
              <a:srgbClr val="FFFF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46623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83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121" grpId="0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2510534" y="2295265"/>
          <a:ext cx="9261140" cy="339827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36920">
                  <a:extLst>
                    <a:ext uri="{9D8B030D-6E8A-4147-A177-3AD203B41FA5}">
                      <a16:colId xmlns:a16="http://schemas.microsoft.com/office/drawing/2014/main" val="1731072896"/>
                    </a:ext>
                  </a:extLst>
                </a:gridCol>
                <a:gridCol w="2793650">
                  <a:extLst>
                    <a:ext uri="{9D8B030D-6E8A-4147-A177-3AD203B41FA5}">
                      <a16:colId xmlns:a16="http://schemas.microsoft.com/office/drawing/2014/main" val="1384903516"/>
                    </a:ext>
                  </a:extLst>
                </a:gridCol>
                <a:gridCol w="2315285">
                  <a:extLst>
                    <a:ext uri="{9D8B030D-6E8A-4147-A177-3AD203B41FA5}">
                      <a16:colId xmlns:a16="http://schemas.microsoft.com/office/drawing/2014/main" val="4172087379"/>
                    </a:ext>
                  </a:extLst>
                </a:gridCol>
                <a:gridCol w="2315285">
                  <a:extLst>
                    <a:ext uri="{9D8B030D-6E8A-4147-A177-3AD203B41FA5}">
                      <a16:colId xmlns:a16="http://schemas.microsoft.com/office/drawing/2014/main" val="2438914358"/>
                    </a:ext>
                  </a:extLst>
                </a:gridCol>
              </a:tblGrid>
              <a:tr h="445345">
                <a:tc>
                  <a:txBody>
                    <a:bodyPr/>
                    <a:lstStyle/>
                    <a:p>
                      <a:pPr algn="ctr"/>
                      <a:r>
                        <a:rPr lang="en-US" sz="1250" dirty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</a:rPr>
                        <a:t>Orchestrator / Engine</a:t>
                      </a:r>
                    </a:p>
                  </a:txBody>
                  <a:tcPr marL="89624" marR="89624" marT="44812" marB="448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50" dirty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</a:rPr>
                        <a:t>Description</a:t>
                      </a:r>
                    </a:p>
                  </a:txBody>
                  <a:tcPr marL="89624" marR="89624" marT="44812" marB="448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50" dirty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</a:rPr>
                        <a:t>Good for</a:t>
                      </a:r>
                    </a:p>
                  </a:txBody>
                  <a:tcPr marL="89624" marR="89624" marT="44812" marB="448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50" dirty="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</a:rPr>
                        <a:t>Common workloads</a:t>
                      </a:r>
                    </a:p>
                  </a:txBody>
                  <a:tcPr marL="89624" marR="89624" marT="44812" marB="44812"/>
                </a:tc>
                <a:extLst>
                  <a:ext uri="{0D108BD9-81ED-4DB2-BD59-A6C34878D82A}">
                    <a16:rowId xmlns:a16="http://schemas.microsoft.com/office/drawing/2014/main" val="276489895"/>
                  </a:ext>
                </a:extLst>
              </a:tr>
              <a:tr h="1575523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 marL="89624" marR="89624" marT="44812" marB="4481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5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Kubernetes</a:t>
                      </a:r>
                      <a:r>
                        <a:rPr lang="en-US" sz="12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 is an open-source platform for automating deployment, scaling, and operations of application containers across clusters of hosts.</a:t>
                      </a:r>
                    </a:p>
                    <a:p>
                      <a:pPr marL="0" marR="0" lvl="0" indent="0" algn="l" defTabSz="9325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</a:rPr>
                        <a:t>AKS</a:t>
                      </a:r>
                      <a:r>
                        <a:rPr lang="en-US" sz="1200" b="1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</a:rPr>
                        <a:t>: You pay for VMs in cluster</a:t>
                      </a:r>
                    </a:p>
                    <a:p>
                      <a:pPr marL="0" marR="0" lvl="0" indent="0" algn="l" defTabSz="9325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</a:rPr>
                        <a:t>ACS Engine</a:t>
                      </a:r>
                      <a:r>
                        <a:rPr lang="en-US" sz="1200" b="1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</a:rPr>
                        <a:t>: IaaS container infrastructure </a:t>
                      </a:r>
                      <a:endParaRPr lang="en-US" sz="1400" b="1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</a:endParaRPr>
                    </a:p>
                    <a:p>
                      <a:endParaRPr lang="en-US" sz="14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89624" marR="89624" marT="44812" marB="4481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89624" marR="89624" marT="44812" marB="4481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4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Microservices based</a:t>
                      </a:r>
                      <a:br>
                        <a:rPr lang="en-US" sz="14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</a:br>
                      <a:r>
                        <a:rPr lang="en-US" sz="14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on containers</a:t>
                      </a:r>
                    </a:p>
                    <a:p>
                      <a:pPr marL="0" marR="0" lvl="0" indent="0" algn="l" defTabSz="6858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4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89624" marR="89624" marT="44812" marB="4481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308282"/>
                  </a:ext>
                </a:extLst>
              </a:tr>
              <a:tr h="1344536">
                <a:tc>
                  <a:txBody>
                    <a:bodyPr/>
                    <a:lstStyle/>
                    <a:p>
                      <a:pPr marL="0" marR="0" lvl="0" indent="0" algn="l" defTabSz="6858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  <a:p>
                      <a:endParaRPr lang="en-US" sz="1400" b="1" dirty="0"/>
                    </a:p>
                  </a:txBody>
                  <a:tcPr marL="89624" marR="89624" marT="44812" marB="4481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5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Azure Service </a:t>
                      </a:r>
                      <a:r>
                        <a:rPr lang="en-US" sz="1200" i="1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</a:rPr>
                        <a:t>Fabric </a:t>
                      </a:r>
                      <a:r>
                        <a:rPr lang="en-US" sz="12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</a:rPr>
                        <a:t>is a distributed systems platform that makes it easy to package, deploy, and manage scalable and reliable microservices.</a:t>
                      </a:r>
                    </a:p>
                    <a:p>
                      <a:pPr marL="0" marR="0" lvl="0" indent="0" algn="l" defTabSz="9325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kern="1200" dirty="0">
                          <a:gradFill>
                            <a:gsLst>
                              <a:gs pos="0">
                                <a:srgbClr val="00B050"/>
                              </a:gs>
                              <a:gs pos="100000">
                                <a:srgbClr val="00B050"/>
                              </a:gs>
                            </a:gsLst>
                            <a:lin ang="5400000" scaled="0"/>
                          </a:gradFill>
                          <a:effectLst/>
                        </a:rPr>
                        <a:t>Mesh</a:t>
                      </a:r>
                      <a:r>
                        <a:rPr lang="en-US" sz="1200" b="1" kern="1200" dirty="0">
                          <a:gradFill>
                            <a:gsLst>
                              <a:gs pos="0">
                                <a:srgbClr val="00B050"/>
                              </a:gs>
                              <a:gs pos="100000">
                                <a:srgbClr val="00B050"/>
                              </a:gs>
                            </a:gsLst>
                            <a:lin ang="5400000" scaled="0"/>
                          </a:gradFill>
                          <a:effectLst/>
                        </a:rPr>
                        <a:t>: PaaS/Serverless platform</a:t>
                      </a:r>
                    </a:p>
                    <a:p>
                      <a:pPr marL="0" marR="0" lvl="0" indent="0" algn="l" defTabSz="9325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</a:rPr>
                        <a:t>Cluster</a:t>
                      </a:r>
                      <a:r>
                        <a:rPr lang="en-US" sz="1200" b="1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</a:rPr>
                        <a:t>: You pay for VMs in cluster</a:t>
                      </a:r>
                      <a:endParaRPr lang="en-US" sz="1200" b="1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89624" marR="89624" marT="44812" marB="4481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89624" marR="89624" marT="44812" marB="4481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6858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  <a:defRPr/>
                      </a:pPr>
                      <a:r>
                        <a:rPr lang="en-US" sz="14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Microservices based on containers</a:t>
                      </a:r>
                    </a:p>
                    <a:p>
                      <a:pPr marL="342900" marR="0" lvl="0" indent="-342900" algn="l" defTabSz="6858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  <a:defRPr/>
                      </a:pPr>
                      <a:r>
                        <a:rPr lang="en-US" sz="14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Microservices based on plain processes</a:t>
                      </a:r>
                    </a:p>
                    <a:p>
                      <a:pPr marL="342900" marR="0" lvl="0" indent="-342900" algn="l" defTabSz="6858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  <a:defRPr/>
                      </a:pPr>
                      <a:r>
                        <a:rPr lang="en-US" sz="1400" i="1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+mn-cs"/>
                        </a:rPr>
                        <a:t>Stateful services</a:t>
                      </a:r>
                    </a:p>
                    <a:p>
                      <a:endParaRPr lang="en-US" sz="1400" b="1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89624" marR="89624" marT="44812" marB="4481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704449"/>
                  </a:ext>
                </a:extLst>
              </a:tr>
            </a:tbl>
          </a:graphicData>
        </a:graphic>
      </p:graphicFrame>
      <p:pic>
        <p:nvPicPr>
          <p:cNvPr id="8" name="Picture 4" descr="Image result for Linux logo 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6708" y="5228909"/>
            <a:ext cx="242734" cy="28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windows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881" y="4835423"/>
            <a:ext cx="334395" cy="33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Image result for Linux logo 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7075" y="3229060"/>
            <a:ext cx="242734" cy="28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windows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954" y="3602988"/>
            <a:ext cx="334395" cy="33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7589223" y="3273780"/>
            <a:ext cx="1087157" cy="2732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92">
              <a:defRPr/>
            </a:pPr>
            <a:r>
              <a: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rPr>
              <a:t>More mature: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589223" y="3654124"/>
            <a:ext cx="1010213" cy="2732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92">
              <a:defRPr/>
            </a:pPr>
            <a:r>
              <a: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rPr>
              <a:t>Less mature: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589223" y="4864515"/>
            <a:ext cx="1087157" cy="2732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92">
              <a:defRPr/>
            </a:pPr>
            <a:r>
              <a: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rPr>
              <a:t>More mature: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589223" y="5244859"/>
            <a:ext cx="1010213" cy="2732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92">
              <a:defRPr/>
            </a:pPr>
            <a:r>
              <a: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rPr>
              <a:t>Less mature: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62829" y="2295264"/>
            <a:ext cx="2091225" cy="43723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50">
              <a:defRPr/>
            </a:pPr>
            <a:r>
              <a:rPr 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Segoe UI"/>
              </a:rPr>
              <a:t>Azure Product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62829" y="2753175"/>
            <a:ext cx="2091225" cy="1259881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50">
              <a:defRPr/>
            </a:pPr>
            <a:endParaRPr lang="en-US" sz="2000" kern="0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62829" y="4033737"/>
            <a:ext cx="2091225" cy="1659801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50">
              <a:defRPr/>
            </a:pPr>
            <a:endParaRPr lang="en-US" sz="2000" kern="0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54881" y="4078003"/>
            <a:ext cx="1673856" cy="6582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72205">
              <a:defRPr/>
            </a:pPr>
            <a:r>
              <a:rPr lang="en-US" sz="1226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Segoe UI"/>
              </a:rPr>
              <a:t>Azure Service Fabric</a:t>
            </a:r>
          </a:p>
          <a:p>
            <a:pPr algn="ctr" defTabSz="672205">
              <a:defRPr/>
            </a:pPr>
            <a:r>
              <a:rPr lang="en-US" sz="1226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Segoe UI Light"/>
              </a:rPr>
              <a:t>(Mesh and cluster)</a:t>
            </a:r>
          </a:p>
          <a:p>
            <a:pPr algn="ctr" defTabSz="672205">
              <a:defRPr/>
            </a:pPr>
            <a:endParaRPr lang="en-US" sz="1226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33" name="Freeform 359"/>
          <p:cNvSpPr>
            <a:spLocks noChangeAspect="1"/>
          </p:cNvSpPr>
          <p:nvPr/>
        </p:nvSpPr>
        <p:spPr bwMode="auto">
          <a:xfrm>
            <a:off x="1536030" y="4586849"/>
            <a:ext cx="397560" cy="382109"/>
          </a:xfrm>
          <a:custGeom>
            <a:avLst/>
            <a:gdLst>
              <a:gd name="connsiteX0" fmla="*/ 284961 w 673895"/>
              <a:gd name="connsiteY0" fmla="*/ 158165 h 647702"/>
              <a:gd name="connsiteX1" fmla="*/ 170786 w 673895"/>
              <a:gd name="connsiteY1" fmla="*/ 242195 h 647702"/>
              <a:gd name="connsiteX2" fmla="*/ 176214 w 673895"/>
              <a:gd name="connsiteY2" fmla="*/ 269082 h 647702"/>
              <a:gd name="connsiteX3" fmla="*/ 150408 w 673895"/>
              <a:gd name="connsiteY3" fmla="*/ 331383 h 647702"/>
              <a:gd name="connsiteX4" fmla="*/ 146443 w 673895"/>
              <a:gd name="connsiteY4" fmla="*/ 334057 h 647702"/>
              <a:gd name="connsiteX5" fmla="*/ 192422 w 673895"/>
              <a:gd name="connsiteY5" fmla="*/ 472837 h 647702"/>
              <a:gd name="connsiteX6" fmla="*/ 220034 w 673895"/>
              <a:gd name="connsiteY6" fmla="*/ 478412 h 647702"/>
              <a:gd name="connsiteX7" fmla="*/ 248039 w 673895"/>
              <a:gd name="connsiteY7" fmla="*/ 497294 h 647702"/>
              <a:gd name="connsiteX8" fmla="*/ 265572 w 673895"/>
              <a:gd name="connsiteY8" fmla="*/ 523298 h 647702"/>
              <a:gd name="connsiteX9" fmla="*/ 408956 w 673895"/>
              <a:gd name="connsiteY9" fmla="*/ 523298 h 647702"/>
              <a:gd name="connsiteX10" fmla="*/ 417479 w 673895"/>
              <a:gd name="connsiteY10" fmla="*/ 505571 h 647702"/>
              <a:gd name="connsiteX11" fmla="*/ 456243 w 673895"/>
              <a:gd name="connsiteY11" fmla="*/ 473649 h 647702"/>
              <a:gd name="connsiteX12" fmla="*/ 488887 w 673895"/>
              <a:gd name="connsiteY12" fmla="*/ 467058 h 647702"/>
              <a:gd name="connsiteX13" fmla="*/ 531395 w 673895"/>
              <a:gd name="connsiteY13" fmla="*/ 334333 h 647702"/>
              <a:gd name="connsiteX14" fmla="*/ 523487 w 673895"/>
              <a:gd name="connsiteY14" fmla="*/ 329002 h 647702"/>
              <a:gd name="connsiteX15" fmla="*/ 497681 w 673895"/>
              <a:gd name="connsiteY15" fmla="*/ 266701 h 647702"/>
              <a:gd name="connsiteX16" fmla="*/ 501673 w 673895"/>
              <a:gd name="connsiteY16" fmla="*/ 246929 h 647702"/>
              <a:gd name="connsiteX17" fmla="*/ 384346 w 673895"/>
              <a:gd name="connsiteY17" fmla="*/ 159653 h 647702"/>
              <a:gd name="connsiteX18" fmla="*/ 370052 w 673895"/>
              <a:gd name="connsiteY18" fmla="*/ 169290 h 647702"/>
              <a:gd name="connsiteX19" fmla="*/ 335757 w 673895"/>
              <a:gd name="connsiteY19" fmla="*/ 176214 h 647702"/>
              <a:gd name="connsiteX20" fmla="*/ 301462 w 673895"/>
              <a:gd name="connsiteY20" fmla="*/ 169290 h 647702"/>
              <a:gd name="connsiteX21" fmla="*/ 335757 w 673895"/>
              <a:gd name="connsiteY21" fmla="*/ 0 h 647702"/>
              <a:gd name="connsiteX22" fmla="*/ 423864 w 673895"/>
              <a:gd name="connsiteY22" fmla="*/ 88107 h 647702"/>
              <a:gd name="connsiteX23" fmla="*/ 420253 w 673895"/>
              <a:gd name="connsiteY23" fmla="*/ 105993 h 647702"/>
              <a:gd name="connsiteX24" fmla="*/ 538728 w 673895"/>
              <a:gd name="connsiteY24" fmla="*/ 194124 h 647702"/>
              <a:gd name="connsiteX25" fmla="*/ 551493 w 673895"/>
              <a:gd name="connsiteY25" fmla="*/ 185518 h 647702"/>
              <a:gd name="connsiteX26" fmla="*/ 585788 w 673895"/>
              <a:gd name="connsiteY26" fmla="*/ 178594 h 647702"/>
              <a:gd name="connsiteX27" fmla="*/ 673895 w 673895"/>
              <a:gd name="connsiteY27" fmla="*/ 266701 h 647702"/>
              <a:gd name="connsiteX28" fmla="*/ 620083 w 673895"/>
              <a:gd name="connsiteY28" fmla="*/ 347884 h 647702"/>
              <a:gd name="connsiteX29" fmla="*/ 593016 w 673895"/>
              <a:gd name="connsiteY29" fmla="*/ 353349 h 647702"/>
              <a:gd name="connsiteX30" fmla="*/ 549222 w 673895"/>
              <a:gd name="connsiteY30" fmla="*/ 490092 h 647702"/>
              <a:gd name="connsiteX31" fmla="*/ 552839 w 673895"/>
              <a:gd name="connsiteY31" fmla="*/ 492531 h 647702"/>
              <a:gd name="connsiteX32" fmla="*/ 578645 w 673895"/>
              <a:gd name="connsiteY32" fmla="*/ 554832 h 647702"/>
              <a:gd name="connsiteX33" fmla="*/ 490538 w 673895"/>
              <a:gd name="connsiteY33" fmla="*/ 642939 h 647702"/>
              <a:gd name="connsiteX34" fmla="*/ 409355 w 673895"/>
              <a:gd name="connsiteY34" fmla="*/ 589127 h 647702"/>
              <a:gd name="connsiteX35" fmla="*/ 409084 w 673895"/>
              <a:gd name="connsiteY35" fmla="*/ 587783 h 647702"/>
              <a:gd name="connsiteX36" fmla="*/ 268154 w 673895"/>
              <a:gd name="connsiteY36" fmla="*/ 587783 h 647702"/>
              <a:gd name="connsiteX37" fmla="*/ 266921 w 673895"/>
              <a:gd name="connsiteY37" fmla="*/ 593890 h 647702"/>
              <a:gd name="connsiteX38" fmla="*/ 185738 w 673895"/>
              <a:gd name="connsiteY38" fmla="*/ 647702 h 647702"/>
              <a:gd name="connsiteX39" fmla="*/ 97631 w 673895"/>
              <a:gd name="connsiteY39" fmla="*/ 559595 h 647702"/>
              <a:gd name="connsiteX40" fmla="*/ 123437 w 673895"/>
              <a:gd name="connsiteY40" fmla="*/ 497294 h 647702"/>
              <a:gd name="connsiteX41" fmla="*/ 130921 w 673895"/>
              <a:gd name="connsiteY41" fmla="*/ 492248 h 647702"/>
              <a:gd name="connsiteX42" fmla="*/ 86036 w 673895"/>
              <a:gd name="connsiteY42" fmla="*/ 356771 h 647702"/>
              <a:gd name="connsiteX43" fmla="*/ 53812 w 673895"/>
              <a:gd name="connsiteY43" fmla="*/ 350265 h 647702"/>
              <a:gd name="connsiteX44" fmla="*/ 0 w 673895"/>
              <a:gd name="connsiteY44" fmla="*/ 269082 h 647702"/>
              <a:gd name="connsiteX45" fmla="*/ 88107 w 673895"/>
              <a:gd name="connsiteY45" fmla="*/ 180975 h 647702"/>
              <a:gd name="connsiteX46" fmla="*/ 122402 w 673895"/>
              <a:gd name="connsiteY46" fmla="*/ 187899 h 647702"/>
              <a:gd name="connsiteX47" fmla="*/ 129378 w 673895"/>
              <a:gd name="connsiteY47" fmla="*/ 192602 h 647702"/>
              <a:gd name="connsiteX48" fmla="*/ 250718 w 673895"/>
              <a:gd name="connsiteY48" fmla="*/ 103300 h 647702"/>
              <a:gd name="connsiteX49" fmla="*/ 247650 w 673895"/>
              <a:gd name="connsiteY49" fmla="*/ 88107 h 647702"/>
              <a:gd name="connsiteX50" fmla="*/ 335757 w 673895"/>
              <a:gd name="connsiteY50" fmla="*/ 0 h 647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673895" h="647702">
                <a:moveTo>
                  <a:pt x="284961" y="158165"/>
                </a:moveTo>
                <a:lnTo>
                  <a:pt x="170786" y="242195"/>
                </a:lnTo>
                <a:lnTo>
                  <a:pt x="176214" y="269082"/>
                </a:lnTo>
                <a:cubicBezTo>
                  <a:pt x="176214" y="293412"/>
                  <a:pt x="166353" y="315439"/>
                  <a:pt x="150408" y="331383"/>
                </a:cubicBezTo>
                <a:lnTo>
                  <a:pt x="146443" y="334057"/>
                </a:lnTo>
                <a:lnTo>
                  <a:pt x="192422" y="472837"/>
                </a:lnTo>
                <a:lnTo>
                  <a:pt x="220034" y="478412"/>
                </a:lnTo>
                <a:cubicBezTo>
                  <a:pt x="230575" y="482870"/>
                  <a:pt x="240067" y="489322"/>
                  <a:pt x="248039" y="497294"/>
                </a:cubicBezTo>
                <a:lnTo>
                  <a:pt x="265572" y="523298"/>
                </a:lnTo>
                <a:lnTo>
                  <a:pt x="408956" y="523298"/>
                </a:lnTo>
                <a:lnTo>
                  <a:pt x="417479" y="505571"/>
                </a:lnTo>
                <a:cubicBezTo>
                  <a:pt x="426979" y="491509"/>
                  <a:pt x="440432" y="480337"/>
                  <a:pt x="456243" y="473649"/>
                </a:cubicBezTo>
                <a:lnTo>
                  <a:pt x="488887" y="467058"/>
                </a:lnTo>
                <a:lnTo>
                  <a:pt x="531395" y="334333"/>
                </a:lnTo>
                <a:lnTo>
                  <a:pt x="523487" y="329002"/>
                </a:lnTo>
                <a:cubicBezTo>
                  <a:pt x="507543" y="313058"/>
                  <a:pt x="497681" y="291031"/>
                  <a:pt x="497681" y="266701"/>
                </a:cubicBezTo>
                <a:lnTo>
                  <a:pt x="501673" y="246929"/>
                </a:lnTo>
                <a:lnTo>
                  <a:pt x="384346" y="159653"/>
                </a:lnTo>
                <a:lnTo>
                  <a:pt x="370052" y="169290"/>
                </a:lnTo>
                <a:cubicBezTo>
                  <a:pt x="359511" y="173749"/>
                  <a:pt x="347922" y="176214"/>
                  <a:pt x="335757" y="176214"/>
                </a:cubicBezTo>
                <a:cubicBezTo>
                  <a:pt x="323592" y="176214"/>
                  <a:pt x="312003" y="173749"/>
                  <a:pt x="301462" y="169290"/>
                </a:cubicBezTo>
                <a:close/>
                <a:moveTo>
                  <a:pt x="335757" y="0"/>
                </a:moveTo>
                <a:cubicBezTo>
                  <a:pt x="384417" y="0"/>
                  <a:pt x="423864" y="39447"/>
                  <a:pt x="423864" y="88107"/>
                </a:cubicBezTo>
                <a:lnTo>
                  <a:pt x="420253" y="105993"/>
                </a:lnTo>
                <a:lnTo>
                  <a:pt x="538728" y="194124"/>
                </a:lnTo>
                <a:lnTo>
                  <a:pt x="551493" y="185518"/>
                </a:lnTo>
                <a:cubicBezTo>
                  <a:pt x="562034" y="181059"/>
                  <a:pt x="573623" y="178594"/>
                  <a:pt x="585788" y="178594"/>
                </a:cubicBezTo>
                <a:cubicBezTo>
                  <a:pt x="634448" y="178594"/>
                  <a:pt x="673895" y="218041"/>
                  <a:pt x="673895" y="266701"/>
                </a:cubicBezTo>
                <a:cubicBezTo>
                  <a:pt x="673895" y="303196"/>
                  <a:pt x="651706" y="334509"/>
                  <a:pt x="620083" y="347884"/>
                </a:cubicBezTo>
                <a:lnTo>
                  <a:pt x="593016" y="353349"/>
                </a:lnTo>
                <a:lnTo>
                  <a:pt x="549222" y="490092"/>
                </a:lnTo>
                <a:lnTo>
                  <a:pt x="552839" y="492531"/>
                </a:lnTo>
                <a:cubicBezTo>
                  <a:pt x="568783" y="508475"/>
                  <a:pt x="578645" y="530502"/>
                  <a:pt x="578645" y="554832"/>
                </a:cubicBezTo>
                <a:cubicBezTo>
                  <a:pt x="578645" y="603492"/>
                  <a:pt x="539198" y="642939"/>
                  <a:pt x="490538" y="642939"/>
                </a:cubicBezTo>
                <a:cubicBezTo>
                  <a:pt x="454043" y="642939"/>
                  <a:pt x="422731" y="620750"/>
                  <a:pt x="409355" y="589127"/>
                </a:cubicBezTo>
                <a:lnTo>
                  <a:pt x="409084" y="587783"/>
                </a:lnTo>
                <a:lnTo>
                  <a:pt x="268154" y="587783"/>
                </a:lnTo>
                <a:lnTo>
                  <a:pt x="266921" y="593890"/>
                </a:lnTo>
                <a:cubicBezTo>
                  <a:pt x="253546" y="625513"/>
                  <a:pt x="222233" y="647702"/>
                  <a:pt x="185738" y="647702"/>
                </a:cubicBezTo>
                <a:cubicBezTo>
                  <a:pt x="137078" y="647702"/>
                  <a:pt x="97631" y="608255"/>
                  <a:pt x="97631" y="559595"/>
                </a:cubicBezTo>
                <a:cubicBezTo>
                  <a:pt x="97631" y="535265"/>
                  <a:pt x="107493" y="513238"/>
                  <a:pt x="123437" y="497294"/>
                </a:cubicBezTo>
                <a:lnTo>
                  <a:pt x="130921" y="492248"/>
                </a:lnTo>
                <a:lnTo>
                  <a:pt x="86036" y="356771"/>
                </a:lnTo>
                <a:lnTo>
                  <a:pt x="53812" y="350265"/>
                </a:lnTo>
                <a:cubicBezTo>
                  <a:pt x="22189" y="336890"/>
                  <a:pt x="0" y="305577"/>
                  <a:pt x="0" y="269082"/>
                </a:cubicBezTo>
                <a:cubicBezTo>
                  <a:pt x="0" y="220422"/>
                  <a:pt x="39447" y="180975"/>
                  <a:pt x="88107" y="180975"/>
                </a:cubicBezTo>
                <a:cubicBezTo>
                  <a:pt x="100272" y="180975"/>
                  <a:pt x="111861" y="183440"/>
                  <a:pt x="122402" y="187899"/>
                </a:cubicBezTo>
                <a:lnTo>
                  <a:pt x="129378" y="192602"/>
                </a:lnTo>
                <a:lnTo>
                  <a:pt x="250718" y="103300"/>
                </a:lnTo>
                <a:lnTo>
                  <a:pt x="247650" y="88107"/>
                </a:lnTo>
                <a:cubicBezTo>
                  <a:pt x="247650" y="39447"/>
                  <a:pt x="287097" y="0"/>
                  <a:pt x="335757" y="0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rgbClr val="FFFF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48" tIns="143398" rIns="179248" bIns="14339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61" b="1" dirty="0">
              <a:solidFill>
                <a:srgbClr val="333333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2577263" y="2818072"/>
            <a:ext cx="1717793" cy="114832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48" tIns="143398" rIns="179248" bIns="14339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0" name="Picture 29" descr="https://azure.microsoft.com/svghandler/service-fabric?width=600&amp;height=3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9" y="4597584"/>
            <a:ext cx="896239" cy="47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/>
          <p:cNvSpPr/>
          <p:nvPr/>
        </p:nvSpPr>
        <p:spPr>
          <a:xfrm>
            <a:off x="2761635" y="4260647"/>
            <a:ext cx="1323696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72205">
              <a:defRPr/>
            </a:pPr>
            <a:r>
              <a:rPr lang="en-US" sz="1372" b="1" dirty="0">
                <a:solidFill>
                  <a:srgbClr val="505050"/>
                </a:solidFill>
                <a:latin typeface="Segoe UI"/>
              </a:rPr>
              <a:t>Service Fabric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589223" y="2815171"/>
            <a:ext cx="1516762" cy="2582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92">
              <a:defRPr/>
            </a:pPr>
            <a:r>
              <a:rPr lang="en-US" sz="1078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rPr>
              <a:t>It’s an OSS ecosystem</a:t>
            </a:r>
          </a:p>
        </p:txBody>
      </p:sp>
      <p:sp>
        <p:nvSpPr>
          <p:cNvPr id="56" name="Rectangle 55"/>
          <p:cNvSpPr/>
          <p:nvPr/>
        </p:nvSpPr>
        <p:spPr>
          <a:xfrm>
            <a:off x="7589223" y="4397952"/>
            <a:ext cx="1768433" cy="424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92">
              <a:defRPr/>
            </a:pPr>
            <a:r>
              <a:rPr lang="en-US" sz="1078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rPr>
              <a:t>It’s a Microsoft ecosystem</a:t>
            </a:r>
          </a:p>
          <a:p>
            <a:pPr defTabSz="914192">
              <a:defRPr/>
            </a:pPr>
            <a:r>
              <a:rPr lang="en-US" sz="1078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rPr>
              <a:t>and OSS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54" y="6415171"/>
            <a:ext cx="986669" cy="362888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397" y="711"/>
            <a:ext cx="12191207" cy="1271052"/>
          </a:xfrm>
          <a:prstGeom prst="rect">
            <a:avLst/>
          </a:prstGeom>
          <a:solidFill>
            <a:schemeClr val="accent3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96387">
              <a:defRPr/>
            </a:pPr>
            <a:endParaRPr lang="en-US" kern="0">
              <a:solidFill>
                <a:srgbClr val="FFFFFF"/>
              </a:solidFill>
              <a:latin typeface="Segoe UI"/>
              <a:ea typeface=""/>
              <a:cs typeface="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05193C-8FF7-4D6C-83DB-0DFF6F7FA8FA}"/>
              </a:ext>
            </a:extLst>
          </p:cNvPr>
          <p:cNvSpPr/>
          <p:nvPr/>
        </p:nvSpPr>
        <p:spPr>
          <a:xfrm>
            <a:off x="399083" y="2785907"/>
            <a:ext cx="2067233" cy="4696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72205">
              <a:defRPr/>
            </a:pPr>
            <a:r>
              <a:rPr lang="en-US" sz="1226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Segoe UI"/>
              </a:rPr>
              <a:t>Azure Kubernetes Service</a:t>
            </a:r>
          </a:p>
          <a:p>
            <a:pPr defTabSz="672205">
              <a:defRPr/>
            </a:pPr>
            <a:r>
              <a:rPr lang="en-US" sz="1226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Segoe UI"/>
              </a:rPr>
              <a:t>	(AKS)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D1C48C6-EAAE-455E-9563-F108C8EC233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8E9CFF"/>
              </a:clrFrom>
              <a:clrTo>
                <a:srgbClr val="8E9C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1288" y="3178960"/>
            <a:ext cx="555450" cy="544867"/>
          </a:xfrm>
          <a:prstGeom prst="rect">
            <a:avLst/>
          </a:prstGeom>
        </p:spPr>
      </p:pic>
      <p:pic>
        <p:nvPicPr>
          <p:cNvPr id="32" name="Picture 2" descr="Image result for Kubernetes logo">
            <a:extLst>
              <a:ext uri="{FF2B5EF4-FFF2-40B4-BE49-F238E27FC236}">
                <a16:creationId xmlns:a16="http://schemas.microsoft.com/office/drawing/2014/main" id="{149D11D1-B673-414C-BDBE-CAAA7610B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531" y="3219746"/>
            <a:ext cx="429240" cy="41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EC48880-5EEE-4F3A-AA76-01DC2C521D3B}"/>
              </a:ext>
            </a:extLst>
          </p:cNvPr>
          <p:cNvSpPr/>
          <p:nvPr/>
        </p:nvSpPr>
        <p:spPr>
          <a:xfrm>
            <a:off x="2881706" y="2887531"/>
            <a:ext cx="1119024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72205">
              <a:defRPr/>
            </a:pPr>
            <a:r>
              <a:rPr lang="en-US" sz="1372" b="1" dirty="0">
                <a:solidFill>
                  <a:srgbClr val="505050"/>
                </a:solidFill>
                <a:latin typeface="Segoe UI"/>
              </a:rPr>
              <a:t>Kubernetes</a:t>
            </a:r>
          </a:p>
        </p:txBody>
      </p:sp>
      <p:pic>
        <p:nvPicPr>
          <p:cNvPr id="28" name="Picture 18">
            <a:extLst>
              <a:ext uri="{FF2B5EF4-FFF2-40B4-BE49-F238E27FC236}">
                <a16:creationId xmlns:a16="http://schemas.microsoft.com/office/drawing/2014/main" id="{8E95CC8C-89AB-4DA7-AAE8-93D24E186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biLevel thresh="25000"/>
          </a:blip>
          <a:srcRect r="60799"/>
          <a:stretch/>
        </p:blipFill>
        <p:spPr bwMode="auto">
          <a:xfrm>
            <a:off x="825384" y="4541321"/>
            <a:ext cx="506409" cy="47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Choosing orchestrators in Azure</a:t>
            </a:r>
            <a:endParaRPr lang="en-US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9020491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66">
            <a:extLst>
              <a:ext uri="{FF2B5EF4-FFF2-40B4-BE49-F238E27FC236}">
                <a16:creationId xmlns:a16="http://schemas.microsoft.com/office/drawing/2014/main" id="{963E30A0-3F48-4F8B-9A6C-C5AB2F76565B}"/>
              </a:ext>
            </a:extLst>
          </p:cNvPr>
          <p:cNvSpPr/>
          <p:nvPr/>
        </p:nvSpPr>
        <p:spPr bwMode="auto">
          <a:xfrm>
            <a:off x="1541493" y="4225383"/>
            <a:ext cx="1225970" cy="8141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0795" cap="flat" cmpd="sng" algn="ctr">
            <a:noFill/>
            <a:prstDash val="lgDash"/>
            <a:headEnd type="none" w="med" len="med"/>
            <a:tailEnd type="none" w="med" len="med"/>
          </a:ln>
          <a:effectLst/>
        </p:spPr>
        <p:txBody>
          <a:bodyPr lIns="44815" tIns="44815" rIns="16808" bIns="16808" rtlCol="0" anchor="b" anchorCtr="0"/>
          <a:lstStyle/>
          <a:p>
            <a:pPr algn="ctr" defTabSz="456931">
              <a:defRPr/>
            </a:pPr>
            <a:endParaRPr lang="en-US" sz="392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ounded Rectangle 66">
            <a:extLst>
              <a:ext uri="{FF2B5EF4-FFF2-40B4-BE49-F238E27FC236}">
                <a16:creationId xmlns:a16="http://schemas.microsoft.com/office/drawing/2014/main" id="{FD54A194-9EC8-476B-B93B-229DAA38C19D}"/>
              </a:ext>
            </a:extLst>
          </p:cNvPr>
          <p:cNvSpPr/>
          <p:nvPr/>
        </p:nvSpPr>
        <p:spPr bwMode="auto">
          <a:xfrm>
            <a:off x="1547462" y="3461952"/>
            <a:ext cx="1236178" cy="7252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0795" cap="flat" cmpd="sng" algn="ctr">
            <a:noFill/>
            <a:prstDash val="lgDash"/>
            <a:headEnd type="none" w="med" len="med"/>
            <a:tailEnd type="none" w="med" len="med"/>
          </a:ln>
          <a:effectLst/>
        </p:spPr>
        <p:txBody>
          <a:bodyPr lIns="44815" tIns="44815" rIns="16808" bIns="16808" rtlCol="0" anchor="b" anchorCtr="0"/>
          <a:lstStyle/>
          <a:p>
            <a:pPr algn="ctr" defTabSz="456931">
              <a:defRPr/>
            </a:pPr>
            <a:endParaRPr lang="en-US" sz="392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B58B41-A197-46C9-9B3F-E45F06273DAA}"/>
              </a:ext>
            </a:extLst>
          </p:cNvPr>
          <p:cNvSpPr/>
          <p:nvPr/>
        </p:nvSpPr>
        <p:spPr>
          <a:xfrm>
            <a:off x="3479605" y="1097514"/>
            <a:ext cx="544095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6937">
              <a:defRPr/>
            </a:pPr>
            <a:r>
              <a:rPr lang="en-US" sz="2200" b="1" kern="0" dirty="0">
                <a:solidFill>
                  <a:sysClr val="windowText" lastClr="000000"/>
                </a:solidFill>
                <a:latin typeface="Segoe UI"/>
              </a:rPr>
              <a:t>eShopOnContainers </a:t>
            </a:r>
            <a:r>
              <a:rPr lang="en-US" sz="2200" b="1" kern="0" dirty="0">
                <a:solidFill>
                  <a:sysClr val="windowText" lastClr="000000"/>
                </a:solidFill>
                <a:latin typeface="Segoe UI"/>
                <a:sym typeface="Wingdings" panose="05000000000000000000" pitchFamily="2" charset="2"/>
              </a:rPr>
              <a:t></a:t>
            </a:r>
            <a:r>
              <a:rPr lang="en-US" sz="2200" b="1" kern="0" dirty="0">
                <a:solidFill>
                  <a:sysClr val="windowText" lastClr="000000"/>
                </a:solidFill>
                <a:latin typeface="Segoe UI"/>
              </a:rPr>
              <a:t> in Azure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35F471-89E9-40C2-A0F3-05948C59CB49}"/>
              </a:ext>
            </a:extLst>
          </p:cNvPr>
          <p:cNvGrpSpPr/>
          <p:nvPr/>
        </p:nvGrpSpPr>
        <p:grpSpPr>
          <a:xfrm>
            <a:off x="6070047" y="3711997"/>
            <a:ext cx="294673" cy="165188"/>
            <a:chOff x="2886562" y="2288295"/>
            <a:chExt cx="601248" cy="33704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B50EED-A4AA-49AD-9E2D-A60DF5D79E53}"/>
                </a:ext>
              </a:extLst>
            </p:cNvPr>
            <p:cNvGrpSpPr/>
            <p:nvPr/>
          </p:nvGrpSpPr>
          <p:grpSpPr>
            <a:xfrm>
              <a:off x="2886562" y="2288295"/>
              <a:ext cx="601248" cy="337049"/>
              <a:chOff x="3523102" y="1791568"/>
              <a:chExt cx="6746733" cy="3782104"/>
            </a:xfrm>
            <a:solidFill>
              <a:srgbClr val="7030A0"/>
            </a:solidFill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F06AAB6-A21B-4FAF-82CB-5B5A9D54C2F9}"/>
                  </a:ext>
                </a:extLst>
              </p:cNvPr>
              <p:cNvSpPr/>
              <p:nvPr/>
            </p:nvSpPr>
            <p:spPr>
              <a:xfrm>
                <a:off x="3757139" y="2148421"/>
                <a:ext cx="6278658" cy="3068399"/>
              </a:xfrm>
              <a:prstGeom prst="rect">
                <a:avLst/>
              </a:prstGeom>
              <a:solidFill>
                <a:srgbClr val="0079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97462">
                  <a:defRPr/>
                </a:pPr>
                <a:endParaRPr lang="en-US" sz="8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1" name="Freeform 108">
                <a:extLst>
                  <a:ext uri="{FF2B5EF4-FFF2-40B4-BE49-F238E27FC236}">
                    <a16:creationId xmlns:a16="http://schemas.microsoft.com/office/drawing/2014/main" id="{A152CF7C-21F3-4E80-ADA6-C99957D36889}"/>
                  </a:ext>
                </a:extLst>
              </p:cNvPr>
              <p:cNvSpPr/>
              <p:nvPr/>
            </p:nvSpPr>
            <p:spPr>
              <a:xfrm>
                <a:off x="3523102" y="1791568"/>
                <a:ext cx="553907" cy="3782104"/>
              </a:xfrm>
              <a:custGeom>
                <a:avLst/>
                <a:gdLst>
                  <a:gd name="connsiteX0" fmla="*/ 104335 w 553907"/>
                  <a:gd name="connsiteY0" fmla="*/ 0 h 3782104"/>
                  <a:gd name="connsiteX1" fmla="*/ 553907 w 553907"/>
                  <a:gd name="connsiteY1" fmla="*/ 0 h 3782104"/>
                  <a:gd name="connsiteX2" fmla="*/ 553907 w 553907"/>
                  <a:gd name="connsiteY2" fmla="*/ 285720 h 3782104"/>
                  <a:gd name="connsiteX3" fmla="*/ 156511 w 553907"/>
                  <a:gd name="connsiteY3" fmla="*/ 285720 h 3782104"/>
                  <a:gd name="connsiteX4" fmla="*/ 156511 w 553907"/>
                  <a:gd name="connsiteY4" fmla="*/ 3496384 h 3782104"/>
                  <a:gd name="connsiteX5" fmla="*/ 553907 w 553907"/>
                  <a:gd name="connsiteY5" fmla="*/ 3496384 h 3782104"/>
                  <a:gd name="connsiteX6" fmla="*/ 553907 w 553907"/>
                  <a:gd name="connsiteY6" fmla="*/ 3782104 h 3782104"/>
                  <a:gd name="connsiteX7" fmla="*/ 104335 w 553907"/>
                  <a:gd name="connsiteY7" fmla="*/ 3782104 h 3782104"/>
                  <a:gd name="connsiteX8" fmla="*/ 104335 w 553907"/>
                  <a:gd name="connsiteY8" fmla="*/ 3610684 h 3782104"/>
                  <a:gd name="connsiteX9" fmla="*/ 0 w 553907"/>
                  <a:gd name="connsiteY9" fmla="*/ 3610684 h 3782104"/>
                  <a:gd name="connsiteX10" fmla="*/ 0 w 553907"/>
                  <a:gd name="connsiteY10" fmla="*/ 175571 h 3782104"/>
                  <a:gd name="connsiteX11" fmla="*/ 104335 w 553907"/>
                  <a:gd name="connsiteY11" fmla="*/ 175571 h 3782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3907" h="3782104">
                    <a:moveTo>
                      <a:pt x="104335" y="0"/>
                    </a:moveTo>
                    <a:lnTo>
                      <a:pt x="553907" y="0"/>
                    </a:lnTo>
                    <a:lnTo>
                      <a:pt x="553907" y="285720"/>
                    </a:lnTo>
                    <a:lnTo>
                      <a:pt x="156511" y="285720"/>
                    </a:lnTo>
                    <a:lnTo>
                      <a:pt x="156511" y="3496384"/>
                    </a:lnTo>
                    <a:lnTo>
                      <a:pt x="553907" y="3496384"/>
                    </a:lnTo>
                    <a:lnTo>
                      <a:pt x="553907" y="3782104"/>
                    </a:lnTo>
                    <a:lnTo>
                      <a:pt x="104335" y="3782104"/>
                    </a:lnTo>
                    <a:lnTo>
                      <a:pt x="104335" y="3610684"/>
                    </a:lnTo>
                    <a:lnTo>
                      <a:pt x="0" y="3610684"/>
                    </a:lnTo>
                    <a:lnTo>
                      <a:pt x="0" y="175571"/>
                    </a:lnTo>
                    <a:lnTo>
                      <a:pt x="104335" y="1755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97462">
                  <a:defRPr/>
                </a:pPr>
                <a:endParaRPr lang="en-US" sz="8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2" name="Freeform 109">
                <a:extLst>
                  <a:ext uri="{FF2B5EF4-FFF2-40B4-BE49-F238E27FC236}">
                    <a16:creationId xmlns:a16="http://schemas.microsoft.com/office/drawing/2014/main" id="{FC4AB856-8004-48A4-8ADA-C2EACA704F21}"/>
                  </a:ext>
                </a:extLst>
              </p:cNvPr>
              <p:cNvSpPr/>
              <p:nvPr/>
            </p:nvSpPr>
            <p:spPr>
              <a:xfrm flipH="1">
                <a:off x="9715928" y="1791568"/>
                <a:ext cx="553907" cy="3782104"/>
              </a:xfrm>
              <a:custGeom>
                <a:avLst/>
                <a:gdLst>
                  <a:gd name="connsiteX0" fmla="*/ 104335 w 553907"/>
                  <a:gd name="connsiteY0" fmla="*/ 0 h 3782104"/>
                  <a:gd name="connsiteX1" fmla="*/ 553907 w 553907"/>
                  <a:gd name="connsiteY1" fmla="*/ 0 h 3782104"/>
                  <a:gd name="connsiteX2" fmla="*/ 553907 w 553907"/>
                  <a:gd name="connsiteY2" fmla="*/ 285720 h 3782104"/>
                  <a:gd name="connsiteX3" fmla="*/ 156511 w 553907"/>
                  <a:gd name="connsiteY3" fmla="*/ 285720 h 3782104"/>
                  <a:gd name="connsiteX4" fmla="*/ 156511 w 553907"/>
                  <a:gd name="connsiteY4" fmla="*/ 3496384 h 3782104"/>
                  <a:gd name="connsiteX5" fmla="*/ 553907 w 553907"/>
                  <a:gd name="connsiteY5" fmla="*/ 3496384 h 3782104"/>
                  <a:gd name="connsiteX6" fmla="*/ 553907 w 553907"/>
                  <a:gd name="connsiteY6" fmla="*/ 3782104 h 3782104"/>
                  <a:gd name="connsiteX7" fmla="*/ 104335 w 553907"/>
                  <a:gd name="connsiteY7" fmla="*/ 3782104 h 3782104"/>
                  <a:gd name="connsiteX8" fmla="*/ 104335 w 553907"/>
                  <a:gd name="connsiteY8" fmla="*/ 3610684 h 3782104"/>
                  <a:gd name="connsiteX9" fmla="*/ 0 w 553907"/>
                  <a:gd name="connsiteY9" fmla="*/ 3610684 h 3782104"/>
                  <a:gd name="connsiteX10" fmla="*/ 0 w 553907"/>
                  <a:gd name="connsiteY10" fmla="*/ 175571 h 3782104"/>
                  <a:gd name="connsiteX11" fmla="*/ 104335 w 553907"/>
                  <a:gd name="connsiteY11" fmla="*/ 175571 h 3782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3907" h="3782104">
                    <a:moveTo>
                      <a:pt x="104335" y="0"/>
                    </a:moveTo>
                    <a:lnTo>
                      <a:pt x="553907" y="0"/>
                    </a:lnTo>
                    <a:lnTo>
                      <a:pt x="553907" y="285720"/>
                    </a:lnTo>
                    <a:lnTo>
                      <a:pt x="156511" y="285720"/>
                    </a:lnTo>
                    <a:lnTo>
                      <a:pt x="156511" y="3496384"/>
                    </a:lnTo>
                    <a:lnTo>
                      <a:pt x="553907" y="3496384"/>
                    </a:lnTo>
                    <a:lnTo>
                      <a:pt x="553907" y="3782104"/>
                    </a:lnTo>
                    <a:lnTo>
                      <a:pt x="104335" y="3782104"/>
                    </a:lnTo>
                    <a:lnTo>
                      <a:pt x="104335" y="3610684"/>
                    </a:lnTo>
                    <a:lnTo>
                      <a:pt x="0" y="3610684"/>
                    </a:lnTo>
                    <a:lnTo>
                      <a:pt x="0" y="175571"/>
                    </a:lnTo>
                    <a:lnTo>
                      <a:pt x="104335" y="1755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97462">
                  <a:defRPr/>
                </a:pPr>
                <a:endParaRPr lang="en-US" sz="8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5D6926AD-0FBF-4FCD-8775-2820D8323616}"/>
                </a:ext>
              </a:extLst>
            </p:cNvPr>
            <p:cNvSpPr/>
            <p:nvPr/>
          </p:nvSpPr>
          <p:spPr bwMode="auto">
            <a:xfrm>
              <a:off x="3051589" y="2333937"/>
              <a:ext cx="278243" cy="248925"/>
            </a:xfrm>
            <a:prstGeom prst="hexagon">
              <a:avLst/>
            </a:prstGeom>
            <a:solidFill>
              <a:srgbClr val="0079D6"/>
            </a:solidFill>
            <a:ln w="9525" cap="flat" cmpd="sng" algn="ctr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lIns="45694" tIns="45694" rIns="17138" bIns="17138" rtlCol="0" anchor="b" anchorCtr="0"/>
            <a:lstStyle/>
            <a:p>
              <a:pPr algn="ctr" defTabSz="465845">
                <a:defRPr/>
              </a:pPr>
              <a:endParaRPr lang="en-US" sz="400" kern="0" dirty="0">
                <a:solidFill>
                  <a:sysClr val="windowText" lastClr="000000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98FB92C-888A-402A-89C7-12DCC218368E}"/>
              </a:ext>
            </a:extLst>
          </p:cNvPr>
          <p:cNvGrpSpPr/>
          <p:nvPr/>
        </p:nvGrpSpPr>
        <p:grpSpPr>
          <a:xfrm>
            <a:off x="6072279" y="2636217"/>
            <a:ext cx="294673" cy="165188"/>
            <a:chOff x="1601399" y="2288295"/>
            <a:chExt cx="601248" cy="33704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FBA3399-62DE-4237-AE95-D72FFB041AEF}"/>
                </a:ext>
              </a:extLst>
            </p:cNvPr>
            <p:cNvGrpSpPr/>
            <p:nvPr/>
          </p:nvGrpSpPr>
          <p:grpSpPr>
            <a:xfrm>
              <a:off x="1601399" y="2288295"/>
              <a:ext cx="601248" cy="337049"/>
              <a:chOff x="3523102" y="1791568"/>
              <a:chExt cx="6746733" cy="3782104"/>
            </a:xfrm>
            <a:solidFill>
              <a:srgbClr val="002060"/>
            </a:solidFill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3A66143-148E-4223-83B8-BFEA189B0767}"/>
                  </a:ext>
                </a:extLst>
              </p:cNvPr>
              <p:cNvSpPr/>
              <p:nvPr/>
            </p:nvSpPr>
            <p:spPr>
              <a:xfrm>
                <a:off x="3757139" y="2148421"/>
                <a:ext cx="6278658" cy="30683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97462">
                  <a:defRPr/>
                </a:pPr>
                <a:endParaRPr lang="en-US" sz="8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7" name="Freeform 96">
                <a:extLst>
                  <a:ext uri="{FF2B5EF4-FFF2-40B4-BE49-F238E27FC236}">
                    <a16:creationId xmlns:a16="http://schemas.microsoft.com/office/drawing/2014/main" id="{4664B617-E98D-486A-8589-62AAEDC923AB}"/>
                  </a:ext>
                </a:extLst>
              </p:cNvPr>
              <p:cNvSpPr/>
              <p:nvPr/>
            </p:nvSpPr>
            <p:spPr>
              <a:xfrm>
                <a:off x="3523102" y="1791568"/>
                <a:ext cx="553907" cy="3782104"/>
              </a:xfrm>
              <a:custGeom>
                <a:avLst/>
                <a:gdLst>
                  <a:gd name="connsiteX0" fmla="*/ 104335 w 553907"/>
                  <a:gd name="connsiteY0" fmla="*/ 0 h 3782104"/>
                  <a:gd name="connsiteX1" fmla="*/ 553907 w 553907"/>
                  <a:gd name="connsiteY1" fmla="*/ 0 h 3782104"/>
                  <a:gd name="connsiteX2" fmla="*/ 553907 w 553907"/>
                  <a:gd name="connsiteY2" fmla="*/ 285720 h 3782104"/>
                  <a:gd name="connsiteX3" fmla="*/ 156511 w 553907"/>
                  <a:gd name="connsiteY3" fmla="*/ 285720 h 3782104"/>
                  <a:gd name="connsiteX4" fmla="*/ 156511 w 553907"/>
                  <a:gd name="connsiteY4" fmla="*/ 3496384 h 3782104"/>
                  <a:gd name="connsiteX5" fmla="*/ 553907 w 553907"/>
                  <a:gd name="connsiteY5" fmla="*/ 3496384 h 3782104"/>
                  <a:gd name="connsiteX6" fmla="*/ 553907 w 553907"/>
                  <a:gd name="connsiteY6" fmla="*/ 3782104 h 3782104"/>
                  <a:gd name="connsiteX7" fmla="*/ 104335 w 553907"/>
                  <a:gd name="connsiteY7" fmla="*/ 3782104 h 3782104"/>
                  <a:gd name="connsiteX8" fmla="*/ 104335 w 553907"/>
                  <a:gd name="connsiteY8" fmla="*/ 3610684 h 3782104"/>
                  <a:gd name="connsiteX9" fmla="*/ 0 w 553907"/>
                  <a:gd name="connsiteY9" fmla="*/ 3610684 h 3782104"/>
                  <a:gd name="connsiteX10" fmla="*/ 0 w 553907"/>
                  <a:gd name="connsiteY10" fmla="*/ 175571 h 3782104"/>
                  <a:gd name="connsiteX11" fmla="*/ 104335 w 553907"/>
                  <a:gd name="connsiteY11" fmla="*/ 175571 h 3782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3907" h="3782104">
                    <a:moveTo>
                      <a:pt x="104335" y="0"/>
                    </a:moveTo>
                    <a:lnTo>
                      <a:pt x="553907" y="0"/>
                    </a:lnTo>
                    <a:lnTo>
                      <a:pt x="553907" y="285720"/>
                    </a:lnTo>
                    <a:lnTo>
                      <a:pt x="156511" y="285720"/>
                    </a:lnTo>
                    <a:lnTo>
                      <a:pt x="156511" y="3496384"/>
                    </a:lnTo>
                    <a:lnTo>
                      <a:pt x="553907" y="3496384"/>
                    </a:lnTo>
                    <a:lnTo>
                      <a:pt x="553907" y="3782104"/>
                    </a:lnTo>
                    <a:lnTo>
                      <a:pt x="104335" y="3782104"/>
                    </a:lnTo>
                    <a:lnTo>
                      <a:pt x="104335" y="3610684"/>
                    </a:lnTo>
                    <a:lnTo>
                      <a:pt x="0" y="3610684"/>
                    </a:lnTo>
                    <a:lnTo>
                      <a:pt x="0" y="175571"/>
                    </a:lnTo>
                    <a:lnTo>
                      <a:pt x="104335" y="1755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97462">
                  <a:defRPr/>
                </a:pPr>
                <a:endParaRPr lang="en-US" sz="8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8" name="Freeform 97">
                <a:extLst>
                  <a:ext uri="{FF2B5EF4-FFF2-40B4-BE49-F238E27FC236}">
                    <a16:creationId xmlns:a16="http://schemas.microsoft.com/office/drawing/2014/main" id="{5D870C01-2548-44C7-B317-27ABA403EE9C}"/>
                  </a:ext>
                </a:extLst>
              </p:cNvPr>
              <p:cNvSpPr/>
              <p:nvPr/>
            </p:nvSpPr>
            <p:spPr>
              <a:xfrm flipH="1">
                <a:off x="9715928" y="1791568"/>
                <a:ext cx="553907" cy="3782104"/>
              </a:xfrm>
              <a:custGeom>
                <a:avLst/>
                <a:gdLst>
                  <a:gd name="connsiteX0" fmla="*/ 104335 w 553907"/>
                  <a:gd name="connsiteY0" fmla="*/ 0 h 3782104"/>
                  <a:gd name="connsiteX1" fmla="*/ 553907 w 553907"/>
                  <a:gd name="connsiteY1" fmla="*/ 0 h 3782104"/>
                  <a:gd name="connsiteX2" fmla="*/ 553907 w 553907"/>
                  <a:gd name="connsiteY2" fmla="*/ 285720 h 3782104"/>
                  <a:gd name="connsiteX3" fmla="*/ 156511 w 553907"/>
                  <a:gd name="connsiteY3" fmla="*/ 285720 h 3782104"/>
                  <a:gd name="connsiteX4" fmla="*/ 156511 w 553907"/>
                  <a:gd name="connsiteY4" fmla="*/ 3496384 h 3782104"/>
                  <a:gd name="connsiteX5" fmla="*/ 553907 w 553907"/>
                  <a:gd name="connsiteY5" fmla="*/ 3496384 h 3782104"/>
                  <a:gd name="connsiteX6" fmla="*/ 553907 w 553907"/>
                  <a:gd name="connsiteY6" fmla="*/ 3782104 h 3782104"/>
                  <a:gd name="connsiteX7" fmla="*/ 104335 w 553907"/>
                  <a:gd name="connsiteY7" fmla="*/ 3782104 h 3782104"/>
                  <a:gd name="connsiteX8" fmla="*/ 104335 w 553907"/>
                  <a:gd name="connsiteY8" fmla="*/ 3610684 h 3782104"/>
                  <a:gd name="connsiteX9" fmla="*/ 0 w 553907"/>
                  <a:gd name="connsiteY9" fmla="*/ 3610684 h 3782104"/>
                  <a:gd name="connsiteX10" fmla="*/ 0 w 553907"/>
                  <a:gd name="connsiteY10" fmla="*/ 175571 h 3782104"/>
                  <a:gd name="connsiteX11" fmla="*/ 104335 w 553907"/>
                  <a:gd name="connsiteY11" fmla="*/ 175571 h 3782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3907" h="3782104">
                    <a:moveTo>
                      <a:pt x="104335" y="0"/>
                    </a:moveTo>
                    <a:lnTo>
                      <a:pt x="553907" y="0"/>
                    </a:lnTo>
                    <a:lnTo>
                      <a:pt x="553907" y="285720"/>
                    </a:lnTo>
                    <a:lnTo>
                      <a:pt x="156511" y="285720"/>
                    </a:lnTo>
                    <a:lnTo>
                      <a:pt x="156511" y="3496384"/>
                    </a:lnTo>
                    <a:lnTo>
                      <a:pt x="553907" y="3496384"/>
                    </a:lnTo>
                    <a:lnTo>
                      <a:pt x="553907" y="3782104"/>
                    </a:lnTo>
                    <a:lnTo>
                      <a:pt x="104335" y="3782104"/>
                    </a:lnTo>
                    <a:lnTo>
                      <a:pt x="104335" y="3610684"/>
                    </a:lnTo>
                    <a:lnTo>
                      <a:pt x="0" y="3610684"/>
                    </a:lnTo>
                    <a:lnTo>
                      <a:pt x="0" y="175571"/>
                    </a:lnTo>
                    <a:lnTo>
                      <a:pt x="104335" y="1755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97462">
                  <a:defRPr/>
                </a:pPr>
                <a:endParaRPr lang="en-US" sz="8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6B60326E-52A2-46FE-B7DF-71D3B3AA4D95}"/>
                </a:ext>
              </a:extLst>
            </p:cNvPr>
            <p:cNvSpPr/>
            <p:nvPr/>
          </p:nvSpPr>
          <p:spPr bwMode="auto">
            <a:xfrm>
              <a:off x="1759502" y="2333937"/>
              <a:ext cx="278243" cy="248925"/>
            </a:xfrm>
            <a:prstGeom prst="hexagon">
              <a:avLst/>
            </a:prstGeom>
            <a:solidFill>
              <a:srgbClr val="002060"/>
            </a:solidFill>
            <a:ln w="9525" cap="flat" cmpd="sng" algn="ctr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lIns="45694" tIns="45694" rIns="17138" bIns="17138" rtlCol="0" anchor="b" anchorCtr="0"/>
            <a:lstStyle/>
            <a:p>
              <a:pPr algn="ctr" defTabSz="465845">
                <a:defRPr/>
              </a:pPr>
              <a:endParaRPr lang="en-US" sz="400" kern="0" dirty="0">
                <a:solidFill>
                  <a:sysClr val="windowText" lastClr="000000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C209DCC-C070-41FA-861B-8EDBD543E525}"/>
              </a:ext>
            </a:extLst>
          </p:cNvPr>
          <p:cNvGrpSpPr>
            <a:grpSpLocks noChangeAspect="1"/>
          </p:cNvGrpSpPr>
          <p:nvPr/>
        </p:nvGrpSpPr>
        <p:grpSpPr>
          <a:xfrm>
            <a:off x="6074471" y="3056112"/>
            <a:ext cx="259137" cy="145267"/>
            <a:chOff x="1596268" y="2657736"/>
            <a:chExt cx="601248" cy="33704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0769284-DB0E-4351-81B8-5474F8D369D0}"/>
                </a:ext>
              </a:extLst>
            </p:cNvPr>
            <p:cNvGrpSpPr/>
            <p:nvPr/>
          </p:nvGrpSpPr>
          <p:grpSpPr>
            <a:xfrm>
              <a:off x="1596268" y="2657736"/>
              <a:ext cx="601248" cy="337049"/>
              <a:chOff x="3523102" y="1791568"/>
              <a:chExt cx="6746733" cy="3782104"/>
            </a:xfrm>
            <a:solidFill>
              <a:srgbClr val="00B050"/>
            </a:solidFill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1EE7E9D-E681-4223-818F-4ABA02A0FA9E}"/>
                  </a:ext>
                </a:extLst>
              </p:cNvPr>
              <p:cNvSpPr/>
              <p:nvPr/>
            </p:nvSpPr>
            <p:spPr>
              <a:xfrm>
                <a:off x="3757139" y="2148421"/>
                <a:ext cx="6278658" cy="30683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97462">
                  <a:defRPr/>
                </a:pPr>
                <a:endParaRPr lang="en-US" sz="8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23" name="Freeform 92">
                <a:extLst>
                  <a:ext uri="{FF2B5EF4-FFF2-40B4-BE49-F238E27FC236}">
                    <a16:creationId xmlns:a16="http://schemas.microsoft.com/office/drawing/2014/main" id="{F972503E-74B1-47FB-B3CD-A558FE326818}"/>
                  </a:ext>
                </a:extLst>
              </p:cNvPr>
              <p:cNvSpPr/>
              <p:nvPr/>
            </p:nvSpPr>
            <p:spPr>
              <a:xfrm>
                <a:off x="3523102" y="1791568"/>
                <a:ext cx="553907" cy="3782104"/>
              </a:xfrm>
              <a:custGeom>
                <a:avLst/>
                <a:gdLst>
                  <a:gd name="connsiteX0" fmla="*/ 104335 w 553907"/>
                  <a:gd name="connsiteY0" fmla="*/ 0 h 3782104"/>
                  <a:gd name="connsiteX1" fmla="*/ 553907 w 553907"/>
                  <a:gd name="connsiteY1" fmla="*/ 0 h 3782104"/>
                  <a:gd name="connsiteX2" fmla="*/ 553907 w 553907"/>
                  <a:gd name="connsiteY2" fmla="*/ 285720 h 3782104"/>
                  <a:gd name="connsiteX3" fmla="*/ 156511 w 553907"/>
                  <a:gd name="connsiteY3" fmla="*/ 285720 h 3782104"/>
                  <a:gd name="connsiteX4" fmla="*/ 156511 w 553907"/>
                  <a:gd name="connsiteY4" fmla="*/ 3496384 h 3782104"/>
                  <a:gd name="connsiteX5" fmla="*/ 553907 w 553907"/>
                  <a:gd name="connsiteY5" fmla="*/ 3496384 h 3782104"/>
                  <a:gd name="connsiteX6" fmla="*/ 553907 w 553907"/>
                  <a:gd name="connsiteY6" fmla="*/ 3782104 h 3782104"/>
                  <a:gd name="connsiteX7" fmla="*/ 104335 w 553907"/>
                  <a:gd name="connsiteY7" fmla="*/ 3782104 h 3782104"/>
                  <a:gd name="connsiteX8" fmla="*/ 104335 w 553907"/>
                  <a:gd name="connsiteY8" fmla="*/ 3610684 h 3782104"/>
                  <a:gd name="connsiteX9" fmla="*/ 0 w 553907"/>
                  <a:gd name="connsiteY9" fmla="*/ 3610684 h 3782104"/>
                  <a:gd name="connsiteX10" fmla="*/ 0 w 553907"/>
                  <a:gd name="connsiteY10" fmla="*/ 175571 h 3782104"/>
                  <a:gd name="connsiteX11" fmla="*/ 104335 w 553907"/>
                  <a:gd name="connsiteY11" fmla="*/ 175571 h 3782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3907" h="3782104">
                    <a:moveTo>
                      <a:pt x="104335" y="0"/>
                    </a:moveTo>
                    <a:lnTo>
                      <a:pt x="553907" y="0"/>
                    </a:lnTo>
                    <a:lnTo>
                      <a:pt x="553907" y="285720"/>
                    </a:lnTo>
                    <a:lnTo>
                      <a:pt x="156511" y="285720"/>
                    </a:lnTo>
                    <a:lnTo>
                      <a:pt x="156511" y="3496384"/>
                    </a:lnTo>
                    <a:lnTo>
                      <a:pt x="553907" y="3496384"/>
                    </a:lnTo>
                    <a:lnTo>
                      <a:pt x="553907" y="3782104"/>
                    </a:lnTo>
                    <a:lnTo>
                      <a:pt x="104335" y="3782104"/>
                    </a:lnTo>
                    <a:lnTo>
                      <a:pt x="104335" y="3610684"/>
                    </a:lnTo>
                    <a:lnTo>
                      <a:pt x="0" y="3610684"/>
                    </a:lnTo>
                    <a:lnTo>
                      <a:pt x="0" y="175571"/>
                    </a:lnTo>
                    <a:lnTo>
                      <a:pt x="104335" y="1755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97462">
                  <a:defRPr/>
                </a:pPr>
                <a:endParaRPr lang="en-US" sz="8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24" name="Freeform 93">
                <a:extLst>
                  <a:ext uri="{FF2B5EF4-FFF2-40B4-BE49-F238E27FC236}">
                    <a16:creationId xmlns:a16="http://schemas.microsoft.com/office/drawing/2014/main" id="{919B6271-2358-47ED-A68E-222D61689A36}"/>
                  </a:ext>
                </a:extLst>
              </p:cNvPr>
              <p:cNvSpPr/>
              <p:nvPr/>
            </p:nvSpPr>
            <p:spPr>
              <a:xfrm flipH="1">
                <a:off x="9715928" y="1791568"/>
                <a:ext cx="553907" cy="3782104"/>
              </a:xfrm>
              <a:custGeom>
                <a:avLst/>
                <a:gdLst>
                  <a:gd name="connsiteX0" fmla="*/ 104335 w 553907"/>
                  <a:gd name="connsiteY0" fmla="*/ 0 h 3782104"/>
                  <a:gd name="connsiteX1" fmla="*/ 553907 w 553907"/>
                  <a:gd name="connsiteY1" fmla="*/ 0 h 3782104"/>
                  <a:gd name="connsiteX2" fmla="*/ 553907 w 553907"/>
                  <a:gd name="connsiteY2" fmla="*/ 285720 h 3782104"/>
                  <a:gd name="connsiteX3" fmla="*/ 156511 w 553907"/>
                  <a:gd name="connsiteY3" fmla="*/ 285720 h 3782104"/>
                  <a:gd name="connsiteX4" fmla="*/ 156511 w 553907"/>
                  <a:gd name="connsiteY4" fmla="*/ 3496384 h 3782104"/>
                  <a:gd name="connsiteX5" fmla="*/ 553907 w 553907"/>
                  <a:gd name="connsiteY5" fmla="*/ 3496384 h 3782104"/>
                  <a:gd name="connsiteX6" fmla="*/ 553907 w 553907"/>
                  <a:gd name="connsiteY6" fmla="*/ 3782104 h 3782104"/>
                  <a:gd name="connsiteX7" fmla="*/ 104335 w 553907"/>
                  <a:gd name="connsiteY7" fmla="*/ 3782104 h 3782104"/>
                  <a:gd name="connsiteX8" fmla="*/ 104335 w 553907"/>
                  <a:gd name="connsiteY8" fmla="*/ 3610684 h 3782104"/>
                  <a:gd name="connsiteX9" fmla="*/ 0 w 553907"/>
                  <a:gd name="connsiteY9" fmla="*/ 3610684 h 3782104"/>
                  <a:gd name="connsiteX10" fmla="*/ 0 w 553907"/>
                  <a:gd name="connsiteY10" fmla="*/ 175571 h 3782104"/>
                  <a:gd name="connsiteX11" fmla="*/ 104335 w 553907"/>
                  <a:gd name="connsiteY11" fmla="*/ 175571 h 3782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3907" h="3782104">
                    <a:moveTo>
                      <a:pt x="104335" y="0"/>
                    </a:moveTo>
                    <a:lnTo>
                      <a:pt x="553907" y="0"/>
                    </a:lnTo>
                    <a:lnTo>
                      <a:pt x="553907" y="285720"/>
                    </a:lnTo>
                    <a:lnTo>
                      <a:pt x="156511" y="285720"/>
                    </a:lnTo>
                    <a:lnTo>
                      <a:pt x="156511" y="3496384"/>
                    </a:lnTo>
                    <a:lnTo>
                      <a:pt x="553907" y="3496384"/>
                    </a:lnTo>
                    <a:lnTo>
                      <a:pt x="553907" y="3782104"/>
                    </a:lnTo>
                    <a:lnTo>
                      <a:pt x="104335" y="3782104"/>
                    </a:lnTo>
                    <a:lnTo>
                      <a:pt x="104335" y="3610684"/>
                    </a:lnTo>
                    <a:lnTo>
                      <a:pt x="0" y="3610684"/>
                    </a:lnTo>
                    <a:lnTo>
                      <a:pt x="0" y="175571"/>
                    </a:lnTo>
                    <a:lnTo>
                      <a:pt x="104335" y="1755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97462">
                  <a:defRPr/>
                </a:pPr>
                <a:endParaRPr lang="en-US" sz="8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B1137816-05E6-4B5E-9DBE-FC03EE392A1E}"/>
                </a:ext>
              </a:extLst>
            </p:cNvPr>
            <p:cNvSpPr/>
            <p:nvPr/>
          </p:nvSpPr>
          <p:spPr bwMode="auto">
            <a:xfrm>
              <a:off x="1752996" y="2701797"/>
              <a:ext cx="278243" cy="248925"/>
            </a:xfrm>
            <a:prstGeom prst="hexagon">
              <a:avLst/>
            </a:prstGeom>
            <a:solidFill>
              <a:srgbClr val="92D050"/>
            </a:solidFill>
            <a:ln w="9525" cap="flat" cmpd="sng" algn="ctr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lIns="45694" tIns="45694" rIns="17138" bIns="17138" rtlCol="0" anchor="b" anchorCtr="0"/>
            <a:lstStyle/>
            <a:p>
              <a:pPr algn="ctr" defTabSz="465845">
                <a:defRPr/>
              </a:pPr>
              <a:endParaRPr lang="en-US" sz="400" kern="0" dirty="0">
                <a:solidFill>
                  <a:sysClr val="windowText" lastClr="000000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5" name="Rounded Rectangle 66">
            <a:extLst>
              <a:ext uri="{FF2B5EF4-FFF2-40B4-BE49-F238E27FC236}">
                <a16:creationId xmlns:a16="http://schemas.microsoft.com/office/drawing/2014/main" id="{FA51EA9D-C19D-478E-B3C9-131F58722D92}"/>
              </a:ext>
            </a:extLst>
          </p:cNvPr>
          <p:cNvSpPr/>
          <p:nvPr/>
        </p:nvSpPr>
        <p:spPr bwMode="auto">
          <a:xfrm>
            <a:off x="5849823" y="2907198"/>
            <a:ext cx="1243305" cy="615867"/>
          </a:xfrm>
          <a:prstGeom prst="roundRect">
            <a:avLst/>
          </a:prstGeom>
          <a:noFill/>
          <a:ln w="10795" cap="flat" cmpd="sng" algn="ctr">
            <a:solidFill>
              <a:srgbClr val="404040"/>
            </a:solidFill>
            <a:prstDash val="lgDash"/>
            <a:headEnd type="none" w="med" len="med"/>
            <a:tailEnd type="none" w="med" len="med"/>
          </a:ln>
          <a:effectLst/>
        </p:spPr>
        <p:txBody>
          <a:bodyPr lIns="44815" tIns="44815" rIns="16808" bIns="16808" rtlCol="0" anchor="b" anchorCtr="0"/>
          <a:lstStyle/>
          <a:p>
            <a:pPr algn="ctr" defTabSz="456931">
              <a:defRPr/>
            </a:pPr>
            <a:endParaRPr lang="en-US" sz="392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67C3B0-B422-43B6-BC35-FC55DEEEB81D}"/>
              </a:ext>
            </a:extLst>
          </p:cNvPr>
          <p:cNvSpPr/>
          <p:nvPr/>
        </p:nvSpPr>
        <p:spPr>
          <a:xfrm>
            <a:off x="5900456" y="2888052"/>
            <a:ext cx="1233030" cy="2130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6937">
              <a:defRPr/>
            </a:pPr>
            <a:r>
              <a:rPr lang="en-US" sz="784" b="1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Ordering microservice</a:t>
            </a:r>
          </a:p>
        </p:txBody>
      </p:sp>
      <p:sp>
        <p:nvSpPr>
          <p:cNvPr id="27" name="Rounded Rectangle 66">
            <a:extLst>
              <a:ext uri="{FF2B5EF4-FFF2-40B4-BE49-F238E27FC236}">
                <a16:creationId xmlns:a16="http://schemas.microsoft.com/office/drawing/2014/main" id="{A3E33D18-6EC3-4E96-87C1-3945272AD653}"/>
              </a:ext>
            </a:extLst>
          </p:cNvPr>
          <p:cNvSpPr/>
          <p:nvPr/>
        </p:nvSpPr>
        <p:spPr bwMode="auto">
          <a:xfrm>
            <a:off x="5849291" y="2481495"/>
            <a:ext cx="1243305" cy="393111"/>
          </a:xfrm>
          <a:prstGeom prst="roundRect">
            <a:avLst/>
          </a:prstGeom>
          <a:noFill/>
          <a:ln w="10795" cap="flat" cmpd="sng" algn="ctr">
            <a:solidFill>
              <a:srgbClr val="404040"/>
            </a:solidFill>
            <a:prstDash val="lgDash"/>
            <a:headEnd type="none" w="med" len="med"/>
            <a:tailEnd type="none" w="med" len="med"/>
          </a:ln>
          <a:effectLst/>
        </p:spPr>
        <p:txBody>
          <a:bodyPr lIns="44815" tIns="44815" rIns="16808" bIns="16808" rtlCol="0" anchor="b" anchorCtr="0"/>
          <a:lstStyle/>
          <a:p>
            <a:pPr algn="ctr" defTabSz="456931">
              <a:defRPr/>
            </a:pPr>
            <a:endParaRPr lang="en-US" sz="392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6B420D0-D29C-4518-B057-664CCDD41476}"/>
              </a:ext>
            </a:extLst>
          </p:cNvPr>
          <p:cNvSpPr/>
          <p:nvPr/>
        </p:nvSpPr>
        <p:spPr>
          <a:xfrm>
            <a:off x="5899925" y="2462349"/>
            <a:ext cx="1168910" cy="2130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6937">
              <a:defRPr/>
            </a:pPr>
            <a:r>
              <a:rPr lang="en-US" sz="784" b="1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Catalog microservice</a:t>
            </a:r>
          </a:p>
        </p:txBody>
      </p:sp>
      <p:sp>
        <p:nvSpPr>
          <p:cNvPr id="29" name="Rounded Rectangle 66">
            <a:extLst>
              <a:ext uri="{FF2B5EF4-FFF2-40B4-BE49-F238E27FC236}">
                <a16:creationId xmlns:a16="http://schemas.microsoft.com/office/drawing/2014/main" id="{B32E3CFE-BA8A-45DC-824B-EABD607644EF}"/>
              </a:ext>
            </a:extLst>
          </p:cNvPr>
          <p:cNvSpPr/>
          <p:nvPr/>
        </p:nvSpPr>
        <p:spPr bwMode="auto">
          <a:xfrm>
            <a:off x="5847059" y="3555555"/>
            <a:ext cx="1243305" cy="388621"/>
          </a:xfrm>
          <a:prstGeom prst="roundRect">
            <a:avLst/>
          </a:prstGeom>
          <a:noFill/>
          <a:ln w="10795" cap="flat" cmpd="sng" algn="ctr">
            <a:solidFill>
              <a:srgbClr val="404040"/>
            </a:solidFill>
            <a:prstDash val="lgDash"/>
            <a:headEnd type="none" w="med" len="med"/>
            <a:tailEnd type="none" w="med" len="med"/>
          </a:ln>
          <a:effectLst/>
        </p:spPr>
        <p:txBody>
          <a:bodyPr lIns="44815" tIns="44815" rIns="16808" bIns="16808" rtlCol="0" anchor="b" anchorCtr="0"/>
          <a:lstStyle/>
          <a:p>
            <a:pPr algn="ctr" defTabSz="456931">
              <a:defRPr/>
            </a:pPr>
            <a:endParaRPr lang="en-US" sz="392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6FCE5C5-478E-4138-96A6-C564AF80B00F}"/>
              </a:ext>
            </a:extLst>
          </p:cNvPr>
          <p:cNvSpPr/>
          <p:nvPr/>
        </p:nvSpPr>
        <p:spPr>
          <a:xfrm>
            <a:off x="5897692" y="3536408"/>
            <a:ext cx="1119217" cy="2130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6937">
              <a:defRPr/>
            </a:pPr>
            <a:r>
              <a:rPr lang="en-US" sz="784" b="1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Basket microservice</a:t>
            </a:r>
          </a:p>
        </p:txBody>
      </p:sp>
      <p:sp>
        <p:nvSpPr>
          <p:cNvPr id="31" name="Rounded Rectangle 66">
            <a:extLst>
              <a:ext uri="{FF2B5EF4-FFF2-40B4-BE49-F238E27FC236}">
                <a16:creationId xmlns:a16="http://schemas.microsoft.com/office/drawing/2014/main" id="{9845C8AA-E779-449D-8BD2-75151A395443}"/>
              </a:ext>
            </a:extLst>
          </p:cNvPr>
          <p:cNvSpPr/>
          <p:nvPr/>
        </p:nvSpPr>
        <p:spPr bwMode="auto">
          <a:xfrm>
            <a:off x="3183059" y="3643404"/>
            <a:ext cx="1092582" cy="447879"/>
          </a:xfrm>
          <a:prstGeom prst="roundRect">
            <a:avLst/>
          </a:prstGeom>
          <a:noFill/>
          <a:ln w="10795" cap="flat" cmpd="sng" algn="ctr">
            <a:solidFill>
              <a:srgbClr val="404040"/>
            </a:solidFill>
            <a:prstDash val="lgDash"/>
            <a:headEnd type="none" w="med" len="med"/>
            <a:tailEnd type="none" w="med" len="med"/>
          </a:ln>
          <a:effectLst/>
        </p:spPr>
        <p:txBody>
          <a:bodyPr lIns="44815" tIns="44815" rIns="16808" bIns="16808" rtlCol="0" anchor="b" anchorCtr="0"/>
          <a:lstStyle/>
          <a:p>
            <a:pPr algn="ctr" defTabSz="456931">
              <a:defRPr/>
            </a:pPr>
            <a:endParaRPr lang="en-US" sz="392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99ABE25-8FDF-4DEE-BD0C-4C2048CBC9DC}"/>
              </a:ext>
            </a:extLst>
          </p:cNvPr>
          <p:cNvSpPr/>
          <p:nvPr/>
        </p:nvSpPr>
        <p:spPr>
          <a:xfrm>
            <a:off x="3201369" y="3638606"/>
            <a:ext cx="1173719" cy="2130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6937">
              <a:defRPr/>
            </a:pPr>
            <a:r>
              <a:rPr lang="en-US" sz="784" b="1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eShop WebApp MVC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D757E2E-F3DE-4298-86F6-A619030933F4}"/>
              </a:ext>
            </a:extLst>
          </p:cNvPr>
          <p:cNvCxnSpPr>
            <a:cxnSpLocks/>
          </p:cNvCxnSpPr>
          <p:nvPr/>
        </p:nvCxnSpPr>
        <p:spPr>
          <a:xfrm>
            <a:off x="2555325" y="4582471"/>
            <a:ext cx="2036548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D38732B-A250-4125-A627-19472E030D7E}"/>
              </a:ext>
            </a:extLst>
          </p:cNvPr>
          <p:cNvSpPr/>
          <p:nvPr/>
        </p:nvSpPr>
        <p:spPr>
          <a:xfrm>
            <a:off x="5979158" y="3173107"/>
            <a:ext cx="558166" cy="1753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6937">
              <a:defRPr/>
            </a:pPr>
            <a:r>
              <a:rPr lang="en-US" sz="539" dirty="0">
                <a:solidFill>
                  <a:srgbClr val="505050"/>
                </a:solidFill>
                <a:latin typeface="Segoe UI Light" pitchFamily="34" charset="0"/>
              </a:rPr>
              <a:t>Ordering.API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8D1321B-3592-4291-9565-57E0F2BA7C57}"/>
              </a:ext>
            </a:extLst>
          </p:cNvPr>
          <p:cNvSpPr/>
          <p:nvPr/>
        </p:nvSpPr>
        <p:spPr>
          <a:xfrm>
            <a:off x="3121609" y="3857878"/>
            <a:ext cx="805029" cy="1828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6937">
              <a:defRPr/>
            </a:pPr>
            <a:r>
              <a:rPr lang="en-US" sz="588" dirty="0">
                <a:solidFill>
                  <a:srgbClr val="505050"/>
                </a:solidFill>
                <a:latin typeface="Segoe UI Light" pitchFamily="34" charset="0"/>
              </a:rPr>
              <a:t>ASP.NET Core MVC</a:t>
            </a:r>
          </a:p>
        </p:txBody>
      </p:sp>
      <p:sp>
        <p:nvSpPr>
          <p:cNvPr id="36" name="Rounded Rectangle 66">
            <a:extLst>
              <a:ext uri="{FF2B5EF4-FFF2-40B4-BE49-F238E27FC236}">
                <a16:creationId xmlns:a16="http://schemas.microsoft.com/office/drawing/2014/main" id="{C7355E31-2BFC-4E94-BE54-96BF34F6FF60}"/>
              </a:ext>
            </a:extLst>
          </p:cNvPr>
          <p:cNvSpPr/>
          <p:nvPr/>
        </p:nvSpPr>
        <p:spPr bwMode="auto">
          <a:xfrm>
            <a:off x="5847557" y="2047684"/>
            <a:ext cx="1245052" cy="399295"/>
          </a:xfrm>
          <a:prstGeom prst="roundRect">
            <a:avLst/>
          </a:prstGeom>
          <a:noFill/>
          <a:ln w="10795" cap="flat" cmpd="sng" algn="ctr">
            <a:solidFill>
              <a:srgbClr val="404040"/>
            </a:solidFill>
            <a:prstDash val="lgDash"/>
            <a:headEnd type="none" w="med" len="med"/>
            <a:tailEnd type="none" w="med" len="med"/>
          </a:ln>
          <a:effectLst/>
        </p:spPr>
        <p:txBody>
          <a:bodyPr lIns="44815" tIns="44815" rIns="16808" bIns="16808" rtlCol="0" anchor="b" anchorCtr="0"/>
          <a:lstStyle/>
          <a:p>
            <a:pPr algn="ctr" defTabSz="456931">
              <a:defRPr/>
            </a:pPr>
            <a:endParaRPr lang="en-US" sz="392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3FD7F7E-1B4A-4FD5-82BB-AAE353D96EC0}"/>
              </a:ext>
            </a:extLst>
          </p:cNvPr>
          <p:cNvSpPr/>
          <p:nvPr/>
        </p:nvSpPr>
        <p:spPr>
          <a:xfrm>
            <a:off x="5898191" y="2028538"/>
            <a:ext cx="1204176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6937">
              <a:defRPr/>
            </a:pPr>
            <a:r>
              <a:rPr lang="en-US" sz="784" b="1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Identity microservice </a:t>
            </a:r>
          </a:p>
          <a:p>
            <a:pPr algn="r" defTabSz="456937">
              <a:defRPr/>
            </a:pPr>
            <a:r>
              <a:rPr lang="en-US" sz="588" b="1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(STS+users)</a:t>
            </a:r>
            <a:endParaRPr lang="en-US" sz="784" b="1" dirty="0">
              <a:solidFill>
                <a:srgbClr val="505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56ABDB9-2AA8-4243-94C8-8EE3CB9BB772}"/>
              </a:ext>
            </a:extLst>
          </p:cNvPr>
          <p:cNvGrpSpPr/>
          <p:nvPr/>
        </p:nvGrpSpPr>
        <p:grpSpPr>
          <a:xfrm>
            <a:off x="6073924" y="2211405"/>
            <a:ext cx="294673" cy="165188"/>
            <a:chOff x="2244917" y="2288296"/>
            <a:chExt cx="601248" cy="337049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05CEFC2-0021-4193-9923-5BDBE8771DB3}"/>
                </a:ext>
              </a:extLst>
            </p:cNvPr>
            <p:cNvGrpSpPr/>
            <p:nvPr/>
          </p:nvGrpSpPr>
          <p:grpSpPr>
            <a:xfrm>
              <a:off x="2244917" y="2288296"/>
              <a:ext cx="601248" cy="337049"/>
              <a:chOff x="3523102" y="1791568"/>
              <a:chExt cx="6746733" cy="3782104"/>
            </a:xfrm>
            <a:solidFill>
              <a:srgbClr val="C00000"/>
            </a:solidFill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E67F80D-22FE-4FE5-8DC8-39256B8A3707}"/>
                  </a:ext>
                </a:extLst>
              </p:cNvPr>
              <p:cNvSpPr/>
              <p:nvPr/>
            </p:nvSpPr>
            <p:spPr>
              <a:xfrm>
                <a:off x="3757139" y="2148421"/>
                <a:ext cx="6278658" cy="30683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97462">
                  <a:defRPr/>
                </a:pPr>
                <a:endParaRPr lang="en-US" sz="8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42" name="Freeform 100">
                <a:extLst>
                  <a:ext uri="{FF2B5EF4-FFF2-40B4-BE49-F238E27FC236}">
                    <a16:creationId xmlns:a16="http://schemas.microsoft.com/office/drawing/2014/main" id="{F3F2FE09-12E7-49DE-91A7-1FF77B38AE70}"/>
                  </a:ext>
                </a:extLst>
              </p:cNvPr>
              <p:cNvSpPr/>
              <p:nvPr/>
            </p:nvSpPr>
            <p:spPr>
              <a:xfrm>
                <a:off x="3523102" y="1791568"/>
                <a:ext cx="553907" cy="3782104"/>
              </a:xfrm>
              <a:custGeom>
                <a:avLst/>
                <a:gdLst>
                  <a:gd name="connsiteX0" fmla="*/ 104335 w 553907"/>
                  <a:gd name="connsiteY0" fmla="*/ 0 h 3782104"/>
                  <a:gd name="connsiteX1" fmla="*/ 553907 w 553907"/>
                  <a:gd name="connsiteY1" fmla="*/ 0 h 3782104"/>
                  <a:gd name="connsiteX2" fmla="*/ 553907 w 553907"/>
                  <a:gd name="connsiteY2" fmla="*/ 285720 h 3782104"/>
                  <a:gd name="connsiteX3" fmla="*/ 156511 w 553907"/>
                  <a:gd name="connsiteY3" fmla="*/ 285720 h 3782104"/>
                  <a:gd name="connsiteX4" fmla="*/ 156511 w 553907"/>
                  <a:gd name="connsiteY4" fmla="*/ 3496384 h 3782104"/>
                  <a:gd name="connsiteX5" fmla="*/ 553907 w 553907"/>
                  <a:gd name="connsiteY5" fmla="*/ 3496384 h 3782104"/>
                  <a:gd name="connsiteX6" fmla="*/ 553907 w 553907"/>
                  <a:gd name="connsiteY6" fmla="*/ 3782104 h 3782104"/>
                  <a:gd name="connsiteX7" fmla="*/ 104335 w 553907"/>
                  <a:gd name="connsiteY7" fmla="*/ 3782104 h 3782104"/>
                  <a:gd name="connsiteX8" fmla="*/ 104335 w 553907"/>
                  <a:gd name="connsiteY8" fmla="*/ 3610684 h 3782104"/>
                  <a:gd name="connsiteX9" fmla="*/ 0 w 553907"/>
                  <a:gd name="connsiteY9" fmla="*/ 3610684 h 3782104"/>
                  <a:gd name="connsiteX10" fmla="*/ 0 w 553907"/>
                  <a:gd name="connsiteY10" fmla="*/ 175571 h 3782104"/>
                  <a:gd name="connsiteX11" fmla="*/ 104335 w 553907"/>
                  <a:gd name="connsiteY11" fmla="*/ 175571 h 3782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3907" h="3782104">
                    <a:moveTo>
                      <a:pt x="104335" y="0"/>
                    </a:moveTo>
                    <a:lnTo>
                      <a:pt x="553907" y="0"/>
                    </a:lnTo>
                    <a:lnTo>
                      <a:pt x="553907" y="285720"/>
                    </a:lnTo>
                    <a:lnTo>
                      <a:pt x="156511" y="285720"/>
                    </a:lnTo>
                    <a:lnTo>
                      <a:pt x="156511" y="3496384"/>
                    </a:lnTo>
                    <a:lnTo>
                      <a:pt x="553907" y="3496384"/>
                    </a:lnTo>
                    <a:lnTo>
                      <a:pt x="553907" y="3782104"/>
                    </a:lnTo>
                    <a:lnTo>
                      <a:pt x="104335" y="3782104"/>
                    </a:lnTo>
                    <a:lnTo>
                      <a:pt x="104335" y="3610684"/>
                    </a:lnTo>
                    <a:lnTo>
                      <a:pt x="0" y="3610684"/>
                    </a:lnTo>
                    <a:lnTo>
                      <a:pt x="0" y="175571"/>
                    </a:lnTo>
                    <a:lnTo>
                      <a:pt x="104335" y="1755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97462">
                  <a:defRPr/>
                </a:pPr>
                <a:endParaRPr lang="en-US" sz="8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43" name="Freeform 101">
                <a:extLst>
                  <a:ext uri="{FF2B5EF4-FFF2-40B4-BE49-F238E27FC236}">
                    <a16:creationId xmlns:a16="http://schemas.microsoft.com/office/drawing/2014/main" id="{15B503E5-B784-49D3-A37D-02B4EFFB84CD}"/>
                  </a:ext>
                </a:extLst>
              </p:cNvPr>
              <p:cNvSpPr/>
              <p:nvPr/>
            </p:nvSpPr>
            <p:spPr>
              <a:xfrm flipH="1">
                <a:off x="9715928" y="1791568"/>
                <a:ext cx="553907" cy="3782104"/>
              </a:xfrm>
              <a:custGeom>
                <a:avLst/>
                <a:gdLst>
                  <a:gd name="connsiteX0" fmla="*/ 104335 w 553907"/>
                  <a:gd name="connsiteY0" fmla="*/ 0 h 3782104"/>
                  <a:gd name="connsiteX1" fmla="*/ 553907 w 553907"/>
                  <a:gd name="connsiteY1" fmla="*/ 0 h 3782104"/>
                  <a:gd name="connsiteX2" fmla="*/ 553907 w 553907"/>
                  <a:gd name="connsiteY2" fmla="*/ 285720 h 3782104"/>
                  <a:gd name="connsiteX3" fmla="*/ 156511 w 553907"/>
                  <a:gd name="connsiteY3" fmla="*/ 285720 h 3782104"/>
                  <a:gd name="connsiteX4" fmla="*/ 156511 w 553907"/>
                  <a:gd name="connsiteY4" fmla="*/ 3496384 h 3782104"/>
                  <a:gd name="connsiteX5" fmla="*/ 553907 w 553907"/>
                  <a:gd name="connsiteY5" fmla="*/ 3496384 h 3782104"/>
                  <a:gd name="connsiteX6" fmla="*/ 553907 w 553907"/>
                  <a:gd name="connsiteY6" fmla="*/ 3782104 h 3782104"/>
                  <a:gd name="connsiteX7" fmla="*/ 104335 w 553907"/>
                  <a:gd name="connsiteY7" fmla="*/ 3782104 h 3782104"/>
                  <a:gd name="connsiteX8" fmla="*/ 104335 w 553907"/>
                  <a:gd name="connsiteY8" fmla="*/ 3610684 h 3782104"/>
                  <a:gd name="connsiteX9" fmla="*/ 0 w 553907"/>
                  <a:gd name="connsiteY9" fmla="*/ 3610684 h 3782104"/>
                  <a:gd name="connsiteX10" fmla="*/ 0 w 553907"/>
                  <a:gd name="connsiteY10" fmla="*/ 175571 h 3782104"/>
                  <a:gd name="connsiteX11" fmla="*/ 104335 w 553907"/>
                  <a:gd name="connsiteY11" fmla="*/ 175571 h 3782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3907" h="3782104">
                    <a:moveTo>
                      <a:pt x="104335" y="0"/>
                    </a:moveTo>
                    <a:lnTo>
                      <a:pt x="553907" y="0"/>
                    </a:lnTo>
                    <a:lnTo>
                      <a:pt x="553907" y="285720"/>
                    </a:lnTo>
                    <a:lnTo>
                      <a:pt x="156511" y="285720"/>
                    </a:lnTo>
                    <a:lnTo>
                      <a:pt x="156511" y="3496384"/>
                    </a:lnTo>
                    <a:lnTo>
                      <a:pt x="553907" y="3496384"/>
                    </a:lnTo>
                    <a:lnTo>
                      <a:pt x="553907" y="3782104"/>
                    </a:lnTo>
                    <a:lnTo>
                      <a:pt x="104335" y="3782104"/>
                    </a:lnTo>
                    <a:lnTo>
                      <a:pt x="104335" y="3610684"/>
                    </a:lnTo>
                    <a:lnTo>
                      <a:pt x="0" y="3610684"/>
                    </a:lnTo>
                    <a:lnTo>
                      <a:pt x="0" y="175571"/>
                    </a:lnTo>
                    <a:lnTo>
                      <a:pt x="104335" y="1755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97462">
                  <a:defRPr/>
                </a:pPr>
                <a:endParaRPr lang="en-US" sz="8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sp>
          <p:nvSpPr>
            <p:cNvPr id="40" name="Hexagon 39">
              <a:extLst>
                <a:ext uri="{FF2B5EF4-FFF2-40B4-BE49-F238E27FC236}">
                  <a16:creationId xmlns:a16="http://schemas.microsoft.com/office/drawing/2014/main" id="{419638B8-F1CB-4C72-A4AD-767DA3F5255D}"/>
                </a:ext>
              </a:extLst>
            </p:cNvPr>
            <p:cNvSpPr/>
            <p:nvPr/>
          </p:nvSpPr>
          <p:spPr bwMode="auto">
            <a:xfrm>
              <a:off x="2406419" y="2333937"/>
              <a:ext cx="278243" cy="248925"/>
            </a:xfrm>
            <a:prstGeom prst="hexagon">
              <a:avLst/>
            </a:prstGeom>
            <a:solidFill>
              <a:srgbClr val="FF0000"/>
            </a:solidFill>
            <a:ln w="9525" cap="flat" cmpd="sng" algn="ctr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lIns="45694" tIns="45694" rIns="17138" bIns="17138" rtlCol="0" anchor="b" anchorCtr="0"/>
            <a:lstStyle/>
            <a:p>
              <a:pPr algn="ctr" defTabSz="465845">
                <a:defRPr/>
              </a:pPr>
              <a:endParaRPr lang="en-US" sz="400" kern="0" dirty="0">
                <a:solidFill>
                  <a:sysClr val="windowText" lastClr="000000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4525A31-9607-43D3-9728-F6522903B286}"/>
              </a:ext>
            </a:extLst>
          </p:cNvPr>
          <p:cNvGrpSpPr/>
          <p:nvPr/>
        </p:nvGrpSpPr>
        <p:grpSpPr>
          <a:xfrm>
            <a:off x="3858361" y="3842608"/>
            <a:ext cx="294673" cy="165188"/>
            <a:chOff x="2240670" y="2657736"/>
            <a:chExt cx="601248" cy="33704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06AC117-BF6B-4F08-9D76-4892A1F8826E}"/>
                </a:ext>
              </a:extLst>
            </p:cNvPr>
            <p:cNvGrpSpPr/>
            <p:nvPr/>
          </p:nvGrpSpPr>
          <p:grpSpPr>
            <a:xfrm>
              <a:off x="2240670" y="2657736"/>
              <a:ext cx="601248" cy="337049"/>
              <a:chOff x="3523102" y="1791568"/>
              <a:chExt cx="6746733" cy="3782104"/>
            </a:xfrm>
            <a:solidFill>
              <a:srgbClr val="FFC000"/>
            </a:solidFill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1FD43739-87FC-4F88-9214-936D32D20341}"/>
                  </a:ext>
                </a:extLst>
              </p:cNvPr>
              <p:cNvSpPr/>
              <p:nvPr/>
            </p:nvSpPr>
            <p:spPr>
              <a:xfrm>
                <a:off x="3757139" y="2148421"/>
                <a:ext cx="6278658" cy="30683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97462">
                  <a:defRPr/>
                </a:pPr>
                <a:endParaRPr lang="en-US" sz="8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48" name="Freeform 104">
                <a:extLst>
                  <a:ext uri="{FF2B5EF4-FFF2-40B4-BE49-F238E27FC236}">
                    <a16:creationId xmlns:a16="http://schemas.microsoft.com/office/drawing/2014/main" id="{1160D51C-7F96-4BB2-8191-14FFB51C21B1}"/>
                  </a:ext>
                </a:extLst>
              </p:cNvPr>
              <p:cNvSpPr/>
              <p:nvPr/>
            </p:nvSpPr>
            <p:spPr>
              <a:xfrm>
                <a:off x="3523102" y="1791568"/>
                <a:ext cx="553907" cy="3782104"/>
              </a:xfrm>
              <a:custGeom>
                <a:avLst/>
                <a:gdLst>
                  <a:gd name="connsiteX0" fmla="*/ 104335 w 553907"/>
                  <a:gd name="connsiteY0" fmla="*/ 0 h 3782104"/>
                  <a:gd name="connsiteX1" fmla="*/ 553907 w 553907"/>
                  <a:gd name="connsiteY1" fmla="*/ 0 h 3782104"/>
                  <a:gd name="connsiteX2" fmla="*/ 553907 w 553907"/>
                  <a:gd name="connsiteY2" fmla="*/ 285720 h 3782104"/>
                  <a:gd name="connsiteX3" fmla="*/ 156511 w 553907"/>
                  <a:gd name="connsiteY3" fmla="*/ 285720 h 3782104"/>
                  <a:gd name="connsiteX4" fmla="*/ 156511 w 553907"/>
                  <a:gd name="connsiteY4" fmla="*/ 3496384 h 3782104"/>
                  <a:gd name="connsiteX5" fmla="*/ 553907 w 553907"/>
                  <a:gd name="connsiteY5" fmla="*/ 3496384 h 3782104"/>
                  <a:gd name="connsiteX6" fmla="*/ 553907 w 553907"/>
                  <a:gd name="connsiteY6" fmla="*/ 3782104 h 3782104"/>
                  <a:gd name="connsiteX7" fmla="*/ 104335 w 553907"/>
                  <a:gd name="connsiteY7" fmla="*/ 3782104 h 3782104"/>
                  <a:gd name="connsiteX8" fmla="*/ 104335 w 553907"/>
                  <a:gd name="connsiteY8" fmla="*/ 3610684 h 3782104"/>
                  <a:gd name="connsiteX9" fmla="*/ 0 w 553907"/>
                  <a:gd name="connsiteY9" fmla="*/ 3610684 h 3782104"/>
                  <a:gd name="connsiteX10" fmla="*/ 0 w 553907"/>
                  <a:gd name="connsiteY10" fmla="*/ 175571 h 3782104"/>
                  <a:gd name="connsiteX11" fmla="*/ 104335 w 553907"/>
                  <a:gd name="connsiteY11" fmla="*/ 175571 h 3782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3907" h="3782104">
                    <a:moveTo>
                      <a:pt x="104335" y="0"/>
                    </a:moveTo>
                    <a:lnTo>
                      <a:pt x="553907" y="0"/>
                    </a:lnTo>
                    <a:lnTo>
                      <a:pt x="553907" y="285720"/>
                    </a:lnTo>
                    <a:lnTo>
                      <a:pt x="156511" y="285720"/>
                    </a:lnTo>
                    <a:lnTo>
                      <a:pt x="156511" y="3496384"/>
                    </a:lnTo>
                    <a:lnTo>
                      <a:pt x="553907" y="3496384"/>
                    </a:lnTo>
                    <a:lnTo>
                      <a:pt x="553907" y="3782104"/>
                    </a:lnTo>
                    <a:lnTo>
                      <a:pt x="104335" y="3782104"/>
                    </a:lnTo>
                    <a:lnTo>
                      <a:pt x="104335" y="3610684"/>
                    </a:lnTo>
                    <a:lnTo>
                      <a:pt x="0" y="3610684"/>
                    </a:lnTo>
                    <a:lnTo>
                      <a:pt x="0" y="175571"/>
                    </a:lnTo>
                    <a:lnTo>
                      <a:pt x="104335" y="1755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97462">
                  <a:defRPr/>
                </a:pPr>
                <a:endParaRPr lang="en-US" sz="8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49" name="Freeform 105">
                <a:extLst>
                  <a:ext uri="{FF2B5EF4-FFF2-40B4-BE49-F238E27FC236}">
                    <a16:creationId xmlns:a16="http://schemas.microsoft.com/office/drawing/2014/main" id="{4A67E03C-013C-424C-8B3F-A17989E02985}"/>
                  </a:ext>
                </a:extLst>
              </p:cNvPr>
              <p:cNvSpPr/>
              <p:nvPr/>
            </p:nvSpPr>
            <p:spPr>
              <a:xfrm flipH="1">
                <a:off x="9715928" y="1791568"/>
                <a:ext cx="553907" cy="3782104"/>
              </a:xfrm>
              <a:custGeom>
                <a:avLst/>
                <a:gdLst>
                  <a:gd name="connsiteX0" fmla="*/ 104335 w 553907"/>
                  <a:gd name="connsiteY0" fmla="*/ 0 h 3782104"/>
                  <a:gd name="connsiteX1" fmla="*/ 553907 w 553907"/>
                  <a:gd name="connsiteY1" fmla="*/ 0 h 3782104"/>
                  <a:gd name="connsiteX2" fmla="*/ 553907 w 553907"/>
                  <a:gd name="connsiteY2" fmla="*/ 285720 h 3782104"/>
                  <a:gd name="connsiteX3" fmla="*/ 156511 w 553907"/>
                  <a:gd name="connsiteY3" fmla="*/ 285720 h 3782104"/>
                  <a:gd name="connsiteX4" fmla="*/ 156511 w 553907"/>
                  <a:gd name="connsiteY4" fmla="*/ 3496384 h 3782104"/>
                  <a:gd name="connsiteX5" fmla="*/ 553907 w 553907"/>
                  <a:gd name="connsiteY5" fmla="*/ 3496384 h 3782104"/>
                  <a:gd name="connsiteX6" fmla="*/ 553907 w 553907"/>
                  <a:gd name="connsiteY6" fmla="*/ 3782104 h 3782104"/>
                  <a:gd name="connsiteX7" fmla="*/ 104335 w 553907"/>
                  <a:gd name="connsiteY7" fmla="*/ 3782104 h 3782104"/>
                  <a:gd name="connsiteX8" fmla="*/ 104335 w 553907"/>
                  <a:gd name="connsiteY8" fmla="*/ 3610684 h 3782104"/>
                  <a:gd name="connsiteX9" fmla="*/ 0 w 553907"/>
                  <a:gd name="connsiteY9" fmla="*/ 3610684 h 3782104"/>
                  <a:gd name="connsiteX10" fmla="*/ 0 w 553907"/>
                  <a:gd name="connsiteY10" fmla="*/ 175571 h 3782104"/>
                  <a:gd name="connsiteX11" fmla="*/ 104335 w 553907"/>
                  <a:gd name="connsiteY11" fmla="*/ 175571 h 3782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3907" h="3782104">
                    <a:moveTo>
                      <a:pt x="104335" y="0"/>
                    </a:moveTo>
                    <a:lnTo>
                      <a:pt x="553907" y="0"/>
                    </a:lnTo>
                    <a:lnTo>
                      <a:pt x="553907" y="285720"/>
                    </a:lnTo>
                    <a:lnTo>
                      <a:pt x="156511" y="285720"/>
                    </a:lnTo>
                    <a:lnTo>
                      <a:pt x="156511" y="3496384"/>
                    </a:lnTo>
                    <a:lnTo>
                      <a:pt x="553907" y="3496384"/>
                    </a:lnTo>
                    <a:lnTo>
                      <a:pt x="553907" y="3782104"/>
                    </a:lnTo>
                    <a:lnTo>
                      <a:pt x="104335" y="3782104"/>
                    </a:lnTo>
                    <a:lnTo>
                      <a:pt x="104335" y="3610684"/>
                    </a:lnTo>
                    <a:lnTo>
                      <a:pt x="0" y="3610684"/>
                    </a:lnTo>
                    <a:lnTo>
                      <a:pt x="0" y="175571"/>
                    </a:lnTo>
                    <a:lnTo>
                      <a:pt x="104335" y="1755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97462">
                  <a:defRPr/>
                </a:pPr>
                <a:endParaRPr lang="en-US" sz="8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sp>
          <p:nvSpPr>
            <p:cNvPr id="46" name="Hexagon 45">
              <a:extLst>
                <a:ext uri="{FF2B5EF4-FFF2-40B4-BE49-F238E27FC236}">
                  <a16:creationId xmlns:a16="http://schemas.microsoft.com/office/drawing/2014/main" id="{E4CFB40C-5D64-4D5D-9BB9-E979B8ED4BDF}"/>
                </a:ext>
              </a:extLst>
            </p:cNvPr>
            <p:cNvSpPr/>
            <p:nvPr/>
          </p:nvSpPr>
          <p:spPr bwMode="auto">
            <a:xfrm>
              <a:off x="2398893" y="2701796"/>
              <a:ext cx="278243" cy="248925"/>
            </a:xfrm>
            <a:prstGeom prst="hexagon">
              <a:avLst/>
            </a:prstGeom>
            <a:solidFill>
              <a:srgbClr val="FFC000"/>
            </a:solidFill>
            <a:ln w="9525" cap="flat" cmpd="sng" algn="ctr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lIns="45694" tIns="45694" rIns="17138" bIns="17138" rtlCol="0" anchor="b" anchorCtr="0"/>
            <a:lstStyle/>
            <a:p>
              <a:pPr algn="ctr" defTabSz="465845">
                <a:defRPr/>
              </a:pPr>
              <a:endParaRPr lang="en-US" sz="400" kern="0" dirty="0">
                <a:solidFill>
                  <a:sysClr val="windowText" lastClr="000000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FAC6C19A-9EDF-4DF2-8E3C-43640DE57F94}"/>
              </a:ext>
            </a:extLst>
          </p:cNvPr>
          <p:cNvSpPr/>
          <p:nvPr/>
        </p:nvSpPr>
        <p:spPr>
          <a:xfrm>
            <a:off x="1725179" y="4220586"/>
            <a:ext cx="1031051" cy="197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6937">
              <a:defRPr/>
            </a:pPr>
            <a:r>
              <a:rPr lang="en-US" sz="686" b="1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eShop SPA Web app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A5996BE-0ABE-4080-B7F1-6724E2554758}"/>
              </a:ext>
            </a:extLst>
          </p:cNvPr>
          <p:cNvSpPr/>
          <p:nvPr/>
        </p:nvSpPr>
        <p:spPr>
          <a:xfrm>
            <a:off x="1730184" y="4884554"/>
            <a:ext cx="888385" cy="197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6937">
              <a:defRPr/>
            </a:pPr>
            <a:r>
              <a:rPr lang="en-US" sz="686" dirty="0">
                <a:solidFill>
                  <a:srgbClr val="505050"/>
                </a:solidFill>
                <a:latin typeface="Segoe UI Light" pitchFamily="34" charset="0"/>
              </a:rPr>
              <a:t>TypeScript/Angular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63DA96C-678B-49F6-9086-0579E77AA1C1}"/>
              </a:ext>
            </a:extLst>
          </p:cNvPr>
          <p:cNvCxnSpPr>
            <a:cxnSpLocks/>
          </p:cNvCxnSpPr>
          <p:nvPr/>
        </p:nvCxnSpPr>
        <p:spPr>
          <a:xfrm>
            <a:off x="5709457" y="3797229"/>
            <a:ext cx="341512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DC06CDD-C35F-4E99-BDB2-F4DEE59A34D8}"/>
              </a:ext>
            </a:extLst>
          </p:cNvPr>
          <p:cNvCxnSpPr>
            <a:cxnSpLocks/>
          </p:cNvCxnSpPr>
          <p:nvPr/>
        </p:nvCxnSpPr>
        <p:spPr>
          <a:xfrm>
            <a:off x="5704369" y="4057737"/>
            <a:ext cx="0" cy="891841"/>
          </a:xfrm>
          <a:prstGeom prst="line">
            <a:avLst/>
          </a:prstGeom>
          <a:ln w="50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66">
            <a:extLst>
              <a:ext uri="{FF2B5EF4-FFF2-40B4-BE49-F238E27FC236}">
                <a16:creationId xmlns:a16="http://schemas.microsoft.com/office/drawing/2014/main" id="{EF273801-2D2F-4416-ABCA-D455A5DF01FE}"/>
              </a:ext>
            </a:extLst>
          </p:cNvPr>
          <p:cNvSpPr/>
          <p:nvPr/>
        </p:nvSpPr>
        <p:spPr bwMode="auto">
          <a:xfrm>
            <a:off x="1547379" y="2330520"/>
            <a:ext cx="1220085" cy="82083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0795" cap="flat" cmpd="sng" algn="ctr">
            <a:noFill/>
            <a:prstDash val="lgDash"/>
            <a:headEnd type="none" w="med" len="med"/>
            <a:tailEnd type="none" w="med" len="med"/>
          </a:ln>
          <a:effectLst/>
        </p:spPr>
        <p:txBody>
          <a:bodyPr lIns="44815" tIns="44815" rIns="16808" bIns="16808" rtlCol="0" anchor="b" anchorCtr="0"/>
          <a:lstStyle/>
          <a:p>
            <a:pPr algn="ctr" defTabSz="456931">
              <a:defRPr/>
            </a:pPr>
            <a:endParaRPr lang="en-US" sz="392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4043450-B5C2-440C-B34B-0D831D4B57DB}"/>
              </a:ext>
            </a:extLst>
          </p:cNvPr>
          <p:cNvSpPr/>
          <p:nvPr/>
        </p:nvSpPr>
        <p:spPr>
          <a:xfrm>
            <a:off x="1761685" y="2325713"/>
            <a:ext cx="938077" cy="197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6937">
              <a:defRPr/>
            </a:pPr>
            <a:r>
              <a:rPr lang="en-US" sz="686" b="1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eShop mobile app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7A4CC6E-3473-4BF0-BF6B-FDA4017D08D2}"/>
              </a:ext>
            </a:extLst>
          </p:cNvPr>
          <p:cNvSpPr/>
          <p:nvPr/>
        </p:nvSpPr>
        <p:spPr>
          <a:xfrm>
            <a:off x="1543582" y="2449915"/>
            <a:ext cx="684803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6937">
              <a:defRPr/>
            </a:pPr>
            <a:r>
              <a:rPr lang="en-US" sz="600" dirty="0">
                <a:solidFill>
                  <a:srgbClr val="505050"/>
                </a:solidFill>
              </a:rPr>
              <a:t>Xamarin.Forms</a:t>
            </a:r>
          </a:p>
          <a:p>
            <a:pPr defTabSz="456937">
              <a:defRPr/>
            </a:pPr>
            <a:r>
              <a:rPr lang="en-US" sz="600" dirty="0">
                <a:solidFill>
                  <a:srgbClr val="505050"/>
                </a:solidFill>
              </a:rPr>
              <a:t>C#</a:t>
            </a:r>
          </a:p>
          <a:p>
            <a:pPr defTabSz="456937">
              <a:defRPr/>
            </a:pPr>
            <a:r>
              <a:rPr lang="en-US" sz="600" dirty="0">
                <a:solidFill>
                  <a:srgbClr val="505050"/>
                </a:solidFill>
              </a:rPr>
              <a:t>xPlat. OS:</a:t>
            </a:r>
          </a:p>
          <a:p>
            <a:pPr defTabSz="456937">
              <a:defRPr/>
            </a:pPr>
            <a:r>
              <a:rPr lang="en-US" sz="500" dirty="0">
                <a:solidFill>
                  <a:srgbClr val="505050"/>
                </a:solidFill>
              </a:rPr>
              <a:t>  iOS</a:t>
            </a:r>
          </a:p>
          <a:p>
            <a:pPr defTabSz="456937">
              <a:defRPr/>
            </a:pPr>
            <a:r>
              <a:rPr lang="en-US" sz="500" dirty="0">
                <a:solidFill>
                  <a:srgbClr val="505050"/>
                </a:solidFill>
              </a:rPr>
              <a:t>  Android</a:t>
            </a:r>
          </a:p>
          <a:p>
            <a:pPr defTabSz="456937">
              <a:defRPr/>
            </a:pPr>
            <a:r>
              <a:rPr lang="en-US" sz="500" dirty="0">
                <a:solidFill>
                  <a:srgbClr val="505050"/>
                </a:solidFill>
              </a:rPr>
              <a:t>  Windows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DE2299A-B4C4-4334-B947-842669079C19}"/>
              </a:ext>
            </a:extLst>
          </p:cNvPr>
          <p:cNvCxnSpPr>
            <a:cxnSpLocks/>
          </p:cNvCxnSpPr>
          <p:nvPr/>
        </p:nvCxnSpPr>
        <p:spPr>
          <a:xfrm flipV="1">
            <a:off x="2474140" y="2830337"/>
            <a:ext cx="2117733" cy="442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F592C735-4FCB-4114-A0AB-B34816D6DFFF}"/>
              </a:ext>
            </a:extLst>
          </p:cNvPr>
          <p:cNvSpPr/>
          <p:nvPr/>
        </p:nvSpPr>
        <p:spPr>
          <a:xfrm>
            <a:off x="3080286" y="1940626"/>
            <a:ext cx="1200970" cy="2130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6937">
              <a:defRPr/>
            </a:pPr>
            <a:r>
              <a:rPr lang="en-US" sz="784" b="1" dirty="0">
                <a:solidFill>
                  <a:srgbClr val="398CB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Orchestrator in Azure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93AFE386-3F55-4DA8-85FB-4DA802B3A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171" y="4395172"/>
            <a:ext cx="761882" cy="489383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6718FEE-9058-4B3B-8456-F40BE4160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034" y="3599210"/>
            <a:ext cx="761882" cy="489383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46DA3DB-5991-4C97-A663-45063C236A28}"/>
              </a:ext>
            </a:extLst>
          </p:cNvPr>
          <p:cNvCxnSpPr>
            <a:cxnSpLocks/>
          </p:cNvCxnSpPr>
          <p:nvPr/>
        </p:nvCxnSpPr>
        <p:spPr>
          <a:xfrm flipH="1">
            <a:off x="2574541" y="3864468"/>
            <a:ext cx="608519" cy="388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971D7D6B-4BCF-4DA0-BA6A-018DDA6A899A}"/>
              </a:ext>
            </a:extLst>
          </p:cNvPr>
          <p:cNvSpPr/>
          <p:nvPr/>
        </p:nvSpPr>
        <p:spPr>
          <a:xfrm>
            <a:off x="1575956" y="3455765"/>
            <a:ext cx="1301959" cy="197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6937">
              <a:defRPr/>
            </a:pPr>
            <a:r>
              <a:rPr lang="en-US" sz="686" b="1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eShop traditional Web app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F930FD6-52AD-4488-8952-6F880E88BB8F}"/>
              </a:ext>
            </a:extLst>
          </p:cNvPr>
          <p:cNvSpPr/>
          <p:nvPr/>
        </p:nvSpPr>
        <p:spPr>
          <a:xfrm>
            <a:off x="2031390" y="4060852"/>
            <a:ext cx="402674" cy="197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6937">
              <a:defRPr/>
            </a:pPr>
            <a:r>
              <a:rPr lang="en-US" sz="686" dirty="0">
                <a:solidFill>
                  <a:srgbClr val="505050"/>
                </a:solidFill>
                <a:latin typeface="Segoe UI Light" pitchFamily="34" charset="0"/>
              </a:rPr>
              <a:t>HTML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BB89D09-FCE2-48A1-B2EE-E4149BA9D8CF}"/>
              </a:ext>
            </a:extLst>
          </p:cNvPr>
          <p:cNvGrpSpPr/>
          <p:nvPr/>
        </p:nvGrpSpPr>
        <p:grpSpPr>
          <a:xfrm>
            <a:off x="2181514" y="2474954"/>
            <a:ext cx="292626" cy="641635"/>
            <a:chOff x="2606432" y="2395597"/>
            <a:chExt cx="651967" cy="1393532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FAB97283-91D6-40A6-B4B0-7F8D417D82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376" r="26838"/>
            <a:stretch/>
          </p:blipFill>
          <p:spPr>
            <a:xfrm>
              <a:off x="2606432" y="2395597"/>
              <a:ext cx="651967" cy="1393532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C9159211-8D1C-4277-A46E-D3F3FBD6C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39938" y="2573457"/>
              <a:ext cx="577194" cy="1037812"/>
            </a:xfrm>
            <a:prstGeom prst="rect">
              <a:avLst/>
            </a:prstGeom>
          </p:spPr>
        </p:pic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0AF48B4-00A0-4029-8E5E-CEF351210E70}"/>
              </a:ext>
            </a:extLst>
          </p:cNvPr>
          <p:cNvCxnSpPr>
            <a:cxnSpLocks/>
          </p:cNvCxnSpPr>
          <p:nvPr/>
        </p:nvCxnSpPr>
        <p:spPr>
          <a:xfrm>
            <a:off x="5694419" y="3098962"/>
            <a:ext cx="374529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A992BC1-25EF-4E9F-9323-9388391CCA1F}"/>
              </a:ext>
            </a:extLst>
          </p:cNvPr>
          <p:cNvCxnSpPr>
            <a:cxnSpLocks/>
          </p:cNvCxnSpPr>
          <p:nvPr/>
        </p:nvCxnSpPr>
        <p:spPr>
          <a:xfrm>
            <a:off x="5709457" y="2717234"/>
            <a:ext cx="341512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754DDCA-797C-4017-B810-292A320F05BE}"/>
              </a:ext>
            </a:extLst>
          </p:cNvPr>
          <p:cNvCxnSpPr>
            <a:cxnSpLocks/>
          </p:cNvCxnSpPr>
          <p:nvPr/>
        </p:nvCxnSpPr>
        <p:spPr>
          <a:xfrm>
            <a:off x="5709457" y="2291315"/>
            <a:ext cx="362823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7628074B-2299-4B7A-B3CE-E5CBEAB19617}"/>
              </a:ext>
            </a:extLst>
          </p:cNvPr>
          <p:cNvSpPr/>
          <p:nvPr/>
        </p:nvSpPr>
        <p:spPr bwMode="auto">
          <a:xfrm>
            <a:off x="1476328" y="1909243"/>
            <a:ext cx="1375460" cy="3208473"/>
          </a:xfrm>
          <a:prstGeom prst="rect">
            <a:avLst/>
          </a:prstGeom>
          <a:noFill/>
          <a:ln w="57150">
            <a:solidFill>
              <a:srgbClr val="3A8CB4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22860" rIns="0" bIns="22860" numCol="1" rtlCol="0" anchor="ctr" anchorCtr="0" compatLnSpc="1">
            <a:prstTxWarp prst="textNoShape">
              <a:avLst/>
            </a:prstTxWarp>
          </a:bodyPr>
          <a:lstStyle/>
          <a:p>
            <a:pPr algn="ctr" defTabSz="45705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98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6C9EC29-8BE4-4D5E-806D-A2D0D7EC697F}"/>
              </a:ext>
            </a:extLst>
          </p:cNvPr>
          <p:cNvSpPr/>
          <p:nvPr/>
        </p:nvSpPr>
        <p:spPr>
          <a:xfrm>
            <a:off x="1854274" y="1914583"/>
            <a:ext cx="710451" cy="2130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6937">
              <a:defRPr/>
            </a:pPr>
            <a:r>
              <a:rPr lang="en-US" sz="784" b="1" dirty="0">
                <a:solidFill>
                  <a:srgbClr val="3A8CB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 apps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FD05E57-C1D3-4A62-85EB-C41315BA3A90}"/>
              </a:ext>
            </a:extLst>
          </p:cNvPr>
          <p:cNvGrpSpPr>
            <a:grpSpLocks noChangeAspect="1"/>
          </p:cNvGrpSpPr>
          <p:nvPr/>
        </p:nvGrpSpPr>
        <p:grpSpPr>
          <a:xfrm>
            <a:off x="6078722" y="3292587"/>
            <a:ext cx="259137" cy="145267"/>
            <a:chOff x="1596268" y="2657736"/>
            <a:chExt cx="601248" cy="337049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3F8D1EC-3080-408E-89E1-6558443250C2}"/>
                </a:ext>
              </a:extLst>
            </p:cNvPr>
            <p:cNvGrpSpPr/>
            <p:nvPr/>
          </p:nvGrpSpPr>
          <p:grpSpPr>
            <a:xfrm>
              <a:off x="1596268" y="2657736"/>
              <a:ext cx="601248" cy="337049"/>
              <a:chOff x="3523102" y="1791568"/>
              <a:chExt cx="6746733" cy="3782104"/>
            </a:xfrm>
            <a:solidFill>
              <a:srgbClr val="00B050"/>
            </a:solidFill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24B8014A-1F0D-4CC6-8A68-685469F74DBB}"/>
                  </a:ext>
                </a:extLst>
              </p:cNvPr>
              <p:cNvSpPr/>
              <p:nvPr/>
            </p:nvSpPr>
            <p:spPr>
              <a:xfrm>
                <a:off x="3757139" y="2148421"/>
                <a:ext cx="6278658" cy="30683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97462">
                  <a:defRPr/>
                </a:pPr>
                <a:endParaRPr lang="en-US" sz="8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" name="Freeform 92">
                <a:extLst>
                  <a:ext uri="{FF2B5EF4-FFF2-40B4-BE49-F238E27FC236}">
                    <a16:creationId xmlns:a16="http://schemas.microsoft.com/office/drawing/2014/main" id="{CDFE14FD-DA28-462E-861A-9478F72B03C8}"/>
                  </a:ext>
                </a:extLst>
              </p:cNvPr>
              <p:cNvSpPr/>
              <p:nvPr/>
            </p:nvSpPr>
            <p:spPr>
              <a:xfrm>
                <a:off x="3523102" y="1791568"/>
                <a:ext cx="553907" cy="3782104"/>
              </a:xfrm>
              <a:custGeom>
                <a:avLst/>
                <a:gdLst>
                  <a:gd name="connsiteX0" fmla="*/ 104335 w 553907"/>
                  <a:gd name="connsiteY0" fmla="*/ 0 h 3782104"/>
                  <a:gd name="connsiteX1" fmla="*/ 553907 w 553907"/>
                  <a:gd name="connsiteY1" fmla="*/ 0 h 3782104"/>
                  <a:gd name="connsiteX2" fmla="*/ 553907 w 553907"/>
                  <a:gd name="connsiteY2" fmla="*/ 285720 h 3782104"/>
                  <a:gd name="connsiteX3" fmla="*/ 156511 w 553907"/>
                  <a:gd name="connsiteY3" fmla="*/ 285720 h 3782104"/>
                  <a:gd name="connsiteX4" fmla="*/ 156511 w 553907"/>
                  <a:gd name="connsiteY4" fmla="*/ 3496384 h 3782104"/>
                  <a:gd name="connsiteX5" fmla="*/ 553907 w 553907"/>
                  <a:gd name="connsiteY5" fmla="*/ 3496384 h 3782104"/>
                  <a:gd name="connsiteX6" fmla="*/ 553907 w 553907"/>
                  <a:gd name="connsiteY6" fmla="*/ 3782104 h 3782104"/>
                  <a:gd name="connsiteX7" fmla="*/ 104335 w 553907"/>
                  <a:gd name="connsiteY7" fmla="*/ 3782104 h 3782104"/>
                  <a:gd name="connsiteX8" fmla="*/ 104335 w 553907"/>
                  <a:gd name="connsiteY8" fmla="*/ 3610684 h 3782104"/>
                  <a:gd name="connsiteX9" fmla="*/ 0 w 553907"/>
                  <a:gd name="connsiteY9" fmla="*/ 3610684 h 3782104"/>
                  <a:gd name="connsiteX10" fmla="*/ 0 w 553907"/>
                  <a:gd name="connsiteY10" fmla="*/ 175571 h 3782104"/>
                  <a:gd name="connsiteX11" fmla="*/ 104335 w 553907"/>
                  <a:gd name="connsiteY11" fmla="*/ 175571 h 3782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3907" h="3782104">
                    <a:moveTo>
                      <a:pt x="104335" y="0"/>
                    </a:moveTo>
                    <a:lnTo>
                      <a:pt x="553907" y="0"/>
                    </a:lnTo>
                    <a:lnTo>
                      <a:pt x="553907" y="285720"/>
                    </a:lnTo>
                    <a:lnTo>
                      <a:pt x="156511" y="285720"/>
                    </a:lnTo>
                    <a:lnTo>
                      <a:pt x="156511" y="3496384"/>
                    </a:lnTo>
                    <a:lnTo>
                      <a:pt x="553907" y="3496384"/>
                    </a:lnTo>
                    <a:lnTo>
                      <a:pt x="553907" y="3782104"/>
                    </a:lnTo>
                    <a:lnTo>
                      <a:pt x="104335" y="3782104"/>
                    </a:lnTo>
                    <a:lnTo>
                      <a:pt x="104335" y="3610684"/>
                    </a:lnTo>
                    <a:lnTo>
                      <a:pt x="0" y="3610684"/>
                    </a:lnTo>
                    <a:lnTo>
                      <a:pt x="0" y="175571"/>
                    </a:lnTo>
                    <a:lnTo>
                      <a:pt x="104335" y="1755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97462">
                  <a:defRPr/>
                </a:pPr>
                <a:endParaRPr lang="en-US" sz="8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" name="Freeform 93">
                <a:extLst>
                  <a:ext uri="{FF2B5EF4-FFF2-40B4-BE49-F238E27FC236}">
                    <a16:creationId xmlns:a16="http://schemas.microsoft.com/office/drawing/2014/main" id="{AD28479B-D9D7-4207-BBD5-E9AB422B6758}"/>
                  </a:ext>
                </a:extLst>
              </p:cNvPr>
              <p:cNvSpPr/>
              <p:nvPr/>
            </p:nvSpPr>
            <p:spPr>
              <a:xfrm flipH="1">
                <a:off x="9715928" y="1791568"/>
                <a:ext cx="553907" cy="3782104"/>
              </a:xfrm>
              <a:custGeom>
                <a:avLst/>
                <a:gdLst>
                  <a:gd name="connsiteX0" fmla="*/ 104335 w 553907"/>
                  <a:gd name="connsiteY0" fmla="*/ 0 h 3782104"/>
                  <a:gd name="connsiteX1" fmla="*/ 553907 w 553907"/>
                  <a:gd name="connsiteY1" fmla="*/ 0 h 3782104"/>
                  <a:gd name="connsiteX2" fmla="*/ 553907 w 553907"/>
                  <a:gd name="connsiteY2" fmla="*/ 285720 h 3782104"/>
                  <a:gd name="connsiteX3" fmla="*/ 156511 w 553907"/>
                  <a:gd name="connsiteY3" fmla="*/ 285720 h 3782104"/>
                  <a:gd name="connsiteX4" fmla="*/ 156511 w 553907"/>
                  <a:gd name="connsiteY4" fmla="*/ 3496384 h 3782104"/>
                  <a:gd name="connsiteX5" fmla="*/ 553907 w 553907"/>
                  <a:gd name="connsiteY5" fmla="*/ 3496384 h 3782104"/>
                  <a:gd name="connsiteX6" fmla="*/ 553907 w 553907"/>
                  <a:gd name="connsiteY6" fmla="*/ 3782104 h 3782104"/>
                  <a:gd name="connsiteX7" fmla="*/ 104335 w 553907"/>
                  <a:gd name="connsiteY7" fmla="*/ 3782104 h 3782104"/>
                  <a:gd name="connsiteX8" fmla="*/ 104335 w 553907"/>
                  <a:gd name="connsiteY8" fmla="*/ 3610684 h 3782104"/>
                  <a:gd name="connsiteX9" fmla="*/ 0 w 553907"/>
                  <a:gd name="connsiteY9" fmla="*/ 3610684 h 3782104"/>
                  <a:gd name="connsiteX10" fmla="*/ 0 w 553907"/>
                  <a:gd name="connsiteY10" fmla="*/ 175571 h 3782104"/>
                  <a:gd name="connsiteX11" fmla="*/ 104335 w 553907"/>
                  <a:gd name="connsiteY11" fmla="*/ 175571 h 3782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3907" h="3782104">
                    <a:moveTo>
                      <a:pt x="104335" y="0"/>
                    </a:moveTo>
                    <a:lnTo>
                      <a:pt x="553907" y="0"/>
                    </a:lnTo>
                    <a:lnTo>
                      <a:pt x="553907" y="285720"/>
                    </a:lnTo>
                    <a:lnTo>
                      <a:pt x="156511" y="285720"/>
                    </a:lnTo>
                    <a:lnTo>
                      <a:pt x="156511" y="3496384"/>
                    </a:lnTo>
                    <a:lnTo>
                      <a:pt x="553907" y="3496384"/>
                    </a:lnTo>
                    <a:lnTo>
                      <a:pt x="553907" y="3782104"/>
                    </a:lnTo>
                    <a:lnTo>
                      <a:pt x="104335" y="3782104"/>
                    </a:lnTo>
                    <a:lnTo>
                      <a:pt x="104335" y="3610684"/>
                    </a:lnTo>
                    <a:lnTo>
                      <a:pt x="0" y="3610684"/>
                    </a:lnTo>
                    <a:lnTo>
                      <a:pt x="0" y="175571"/>
                    </a:lnTo>
                    <a:lnTo>
                      <a:pt x="104335" y="1755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97462">
                  <a:defRPr/>
                </a:pPr>
                <a:endParaRPr lang="en-US" sz="8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sp>
          <p:nvSpPr>
            <p:cNvPr id="78" name="Hexagon 77">
              <a:extLst>
                <a:ext uri="{FF2B5EF4-FFF2-40B4-BE49-F238E27FC236}">
                  <a16:creationId xmlns:a16="http://schemas.microsoft.com/office/drawing/2014/main" id="{5A8E6294-FD13-424E-AEB8-6934A0691488}"/>
                </a:ext>
              </a:extLst>
            </p:cNvPr>
            <p:cNvSpPr/>
            <p:nvPr/>
          </p:nvSpPr>
          <p:spPr bwMode="auto">
            <a:xfrm>
              <a:off x="1752996" y="2701797"/>
              <a:ext cx="278243" cy="248925"/>
            </a:xfrm>
            <a:prstGeom prst="hexagon">
              <a:avLst/>
            </a:prstGeom>
            <a:solidFill>
              <a:srgbClr val="92D050"/>
            </a:solidFill>
            <a:ln w="9525" cap="flat" cmpd="sng" algn="ctr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lIns="45694" tIns="45694" rIns="17138" bIns="17138" rtlCol="0" anchor="b" anchorCtr="0"/>
            <a:lstStyle/>
            <a:p>
              <a:pPr algn="ctr" defTabSz="465845">
                <a:defRPr/>
              </a:pPr>
              <a:endParaRPr lang="en-US" sz="400" kern="0" dirty="0">
                <a:solidFill>
                  <a:sysClr val="windowText" lastClr="000000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81B8FC3C-BEAC-491C-B5F6-B5514AA2D5C1}"/>
              </a:ext>
            </a:extLst>
          </p:cNvPr>
          <p:cNvSpPr/>
          <p:nvPr/>
        </p:nvSpPr>
        <p:spPr>
          <a:xfrm>
            <a:off x="5983409" y="3409582"/>
            <a:ext cx="1028897" cy="175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6937">
              <a:defRPr/>
            </a:pPr>
            <a:r>
              <a:rPr lang="en-US" sz="539" dirty="0">
                <a:solidFill>
                  <a:srgbClr val="505050"/>
                </a:solidFill>
                <a:latin typeface="Segoe UI Light" pitchFamily="34" charset="0"/>
              </a:rPr>
              <a:t>Ordering.BackgroundTasks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B16DE31-3104-4D1F-9F0A-7CC8D2DC580B}"/>
              </a:ext>
            </a:extLst>
          </p:cNvPr>
          <p:cNvGrpSpPr/>
          <p:nvPr/>
        </p:nvGrpSpPr>
        <p:grpSpPr>
          <a:xfrm>
            <a:off x="6093699" y="4761862"/>
            <a:ext cx="294673" cy="165188"/>
            <a:chOff x="2886562" y="2288295"/>
            <a:chExt cx="601248" cy="337049"/>
          </a:xfrm>
          <a:solidFill>
            <a:srgbClr val="00BCF2"/>
          </a:solidFill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CB885248-04DB-4A3B-A94E-3E6825135D4D}"/>
                </a:ext>
              </a:extLst>
            </p:cNvPr>
            <p:cNvGrpSpPr/>
            <p:nvPr/>
          </p:nvGrpSpPr>
          <p:grpSpPr>
            <a:xfrm>
              <a:off x="2886562" y="2288295"/>
              <a:ext cx="601248" cy="337049"/>
              <a:chOff x="3523102" y="1791568"/>
              <a:chExt cx="6746733" cy="3782104"/>
            </a:xfrm>
            <a:grpFill/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633ED521-2ADD-45B9-A62D-3FDB43B5B689}"/>
                  </a:ext>
                </a:extLst>
              </p:cNvPr>
              <p:cNvSpPr/>
              <p:nvPr/>
            </p:nvSpPr>
            <p:spPr>
              <a:xfrm>
                <a:off x="3757139" y="2148421"/>
                <a:ext cx="6278658" cy="30683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97462">
                  <a:defRPr/>
                </a:pPr>
                <a:endParaRPr lang="en-US" sz="8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8" name="Freeform 108">
                <a:extLst>
                  <a:ext uri="{FF2B5EF4-FFF2-40B4-BE49-F238E27FC236}">
                    <a16:creationId xmlns:a16="http://schemas.microsoft.com/office/drawing/2014/main" id="{A1F9A09B-EA47-489B-ACAF-26431050B331}"/>
                  </a:ext>
                </a:extLst>
              </p:cNvPr>
              <p:cNvSpPr/>
              <p:nvPr/>
            </p:nvSpPr>
            <p:spPr>
              <a:xfrm>
                <a:off x="3523102" y="1791568"/>
                <a:ext cx="553907" cy="3782104"/>
              </a:xfrm>
              <a:custGeom>
                <a:avLst/>
                <a:gdLst>
                  <a:gd name="connsiteX0" fmla="*/ 104335 w 553907"/>
                  <a:gd name="connsiteY0" fmla="*/ 0 h 3782104"/>
                  <a:gd name="connsiteX1" fmla="*/ 553907 w 553907"/>
                  <a:gd name="connsiteY1" fmla="*/ 0 h 3782104"/>
                  <a:gd name="connsiteX2" fmla="*/ 553907 w 553907"/>
                  <a:gd name="connsiteY2" fmla="*/ 285720 h 3782104"/>
                  <a:gd name="connsiteX3" fmla="*/ 156511 w 553907"/>
                  <a:gd name="connsiteY3" fmla="*/ 285720 h 3782104"/>
                  <a:gd name="connsiteX4" fmla="*/ 156511 w 553907"/>
                  <a:gd name="connsiteY4" fmla="*/ 3496384 h 3782104"/>
                  <a:gd name="connsiteX5" fmla="*/ 553907 w 553907"/>
                  <a:gd name="connsiteY5" fmla="*/ 3496384 h 3782104"/>
                  <a:gd name="connsiteX6" fmla="*/ 553907 w 553907"/>
                  <a:gd name="connsiteY6" fmla="*/ 3782104 h 3782104"/>
                  <a:gd name="connsiteX7" fmla="*/ 104335 w 553907"/>
                  <a:gd name="connsiteY7" fmla="*/ 3782104 h 3782104"/>
                  <a:gd name="connsiteX8" fmla="*/ 104335 w 553907"/>
                  <a:gd name="connsiteY8" fmla="*/ 3610684 h 3782104"/>
                  <a:gd name="connsiteX9" fmla="*/ 0 w 553907"/>
                  <a:gd name="connsiteY9" fmla="*/ 3610684 h 3782104"/>
                  <a:gd name="connsiteX10" fmla="*/ 0 w 553907"/>
                  <a:gd name="connsiteY10" fmla="*/ 175571 h 3782104"/>
                  <a:gd name="connsiteX11" fmla="*/ 104335 w 553907"/>
                  <a:gd name="connsiteY11" fmla="*/ 175571 h 3782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3907" h="3782104">
                    <a:moveTo>
                      <a:pt x="104335" y="0"/>
                    </a:moveTo>
                    <a:lnTo>
                      <a:pt x="553907" y="0"/>
                    </a:lnTo>
                    <a:lnTo>
                      <a:pt x="553907" y="285720"/>
                    </a:lnTo>
                    <a:lnTo>
                      <a:pt x="156511" y="285720"/>
                    </a:lnTo>
                    <a:lnTo>
                      <a:pt x="156511" y="3496384"/>
                    </a:lnTo>
                    <a:lnTo>
                      <a:pt x="553907" y="3496384"/>
                    </a:lnTo>
                    <a:lnTo>
                      <a:pt x="553907" y="3782104"/>
                    </a:lnTo>
                    <a:lnTo>
                      <a:pt x="104335" y="3782104"/>
                    </a:lnTo>
                    <a:lnTo>
                      <a:pt x="104335" y="3610684"/>
                    </a:lnTo>
                    <a:lnTo>
                      <a:pt x="0" y="3610684"/>
                    </a:lnTo>
                    <a:lnTo>
                      <a:pt x="0" y="175571"/>
                    </a:lnTo>
                    <a:lnTo>
                      <a:pt x="104335" y="1755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97462">
                  <a:defRPr/>
                </a:pPr>
                <a:endParaRPr lang="en-US" sz="8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" name="Freeform 109">
                <a:extLst>
                  <a:ext uri="{FF2B5EF4-FFF2-40B4-BE49-F238E27FC236}">
                    <a16:creationId xmlns:a16="http://schemas.microsoft.com/office/drawing/2014/main" id="{A9655210-EA90-49FC-AA62-6FD7134BE2E9}"/>
                  </a:ext>
                </a:extLst>
              </p:cNvPr>
              <p:cNvSpPr/>
              <p:nvPr/>
            </p:nvSpPr>
            <p:spPr>
              <a:xfrm flipH="1">
                <a:off x="9715928" y="1791568"/>
                <a:ext cx="553907" cy="3782104"/>
              </a:xfrm>
              <a:custGeom>
                <a:avLst/>
                <a:gdLst>
                  <a:gd name="connsiteX0" fmla="*/ 104335 w 553907"/>
                  <a:gd name="connsiteY0" fmla="*/ 0 h 3782104"/>
                  <a:gd name="connsiteX1" fmla="*/ 553907 w 553907"/>
                  <a:gd name="connsiteY1" fmla="*/ 0 h 3782104"/>
                  <a:gd name="connsiteX2" fmla="*/ 553907 w 553907"/>
                  <a:gd name="connsiteY2" fmla="*/ 285720 h 3782104"/>
                  <a:gd name="connsiteX3" fmla="*/ 156511 w 553907"/>
                  <a:gd name="connsiteY3" fmla="*/ 285720 h 3782104"/>
                  <a:gd name="connsiteX4" fmla="*/ 156511 w 553907"/>
                  <a:gd name="connsiteY4" fmla="*/ 3496384 h 3782104"/>
                  <a:gd name="connsiteX5" fmla="*/ 553907 w 553907"/>
                  <a:gd name="connsiteY5" fmla="*/ 3496384 h 3782104"/>
                  <a:gd name="connsiteX6" fmla="*/ 553907 w 553907"/>
                  <a:gd name="connsiteY6" fmla="*/ 3782104 h 3782104"/>
                  <a:gd name="connsiteX7" fmla="*/ 104335 w 553907"/>
                  <a:gd name="connsiteY7" fmla="*/ 3782104 h 3782104"/>
                  <a:gd name="connsiteX8" fmla="*/ 104335 w 553907"/>
                  <a:gd name="connsiteY8" fmla="*/ 3610684 h 3782104"/>
                  <a:gd name="connsiteX9" fmla="*/ 0 w 553907"/>
                  <a:gd name="connsiteY9" fmla="*/ 3610684 h 3782104"/>
                  <a:gd name="connsiteX10" fmla="*/ 0 w 553907"/>
                  <a:gd name="connsiteY10" fmla="*/ 175571 h 3782104"/>
                  <a:gd name="connsiteX11" fmla="*/ 104335 w 553907"/>
                  <a:gd name="connsiteY11" fmla="*/ 175571 h 3782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3907" h="3782104">
                    <a:moveTo>
                      <a:pt x="104335" y="0"/>
                    </a:moveTo>
                    <a:lnTo>
                      <a:pt x="553907" y="0"/>
                    </a:lnTo>
                    <a:lnTo>
                      <a:pt x="553907" y="285720"/>
                    </a:lnTo>
                    <a:lnTo>
                      <a:pt x="156511" y="285720"/>
                    </a:lnTo>
                    <a:lnTo>
                      <a:pt x="156511" y="3496384"/>
                    </a:lnTo>
                    <a:lnTo>
                      <a:pt x="553907" y="3496384"/>
                    </a:lnTo>
                    <a:lnTo>
                      <a:pt x="553907" y="3782104"/>
                    </a:lnTo>
                    <a:lnTo>
                      <a:pt x="104335" y="3782104"/>
                    </a:lnTo>
                    <a:lnTo>
                      <a:pt x="104335" y="3610684"/>
                    </a:lnTo>
                    <a:lnTo>
                      <a:pt x="0" y="3610684"/>
                    </a:lnTo>
                    <a:lnTo>
                      <a:pt x="0" y="175571"/>
                    </a:lnTo>
                    <a:lnTo>
                      <a:pt x="104335" y="1755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97462">
                  <a:defRPr/>
                </a:pPr>
                <a:endParaRPr lang="en-US" sz="8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sp>
          <p:nvSpPr>
            <p:cNvPr id="86" name="Hexagon 85">
              <a:extLst>
                <a:ext uri="{FF2B5EF4-FFF2-40B4-BE49-F238E27FC236}">
                  <a16:creationId xmlns:a16="http://schemas.microsoft.com/office/drawing/2014/main" id="{54A37BDA-4E9C-4630-807A-53EDC79AC5E2}"/>
                </a:ext>
              </a:extLst>
            </p:cNvPr>
            <p:cNvSpPr/>
            <p:nvPr/>
          </p:nvSpPr>
          <p:spPr bwMode="auto">
            <a:xfrm>
              <a:off x="3051589" y="2333937"/>
              <a:ext cx="278243" cy="248925"/>
            </a:xfrm>
            <a:prstGeom prst="hexagon">
              <a:avLst/>
            </a:prstGeom>
            <a:grpFill/>
            <a:ln w="9525" cap="flat" cmpd="sng" algn="ctr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lIns="45694" tIns="45694" rIns="17138" bIns="17138" rtlCol="0" anchor="b" anchorCtr="0"/>
            <a:lstStyle/>
            <a:p>
              <a:pPr algn="ctr" defTabSz="465845">
                <a:defRPr/>
              </a:pPr>
              <a:endParaRPr lang="en-US" sz="400" kern="0" dirty="0">
                <a:solidFill>
                  <a:sysClr val="windowText" lastClr="000000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0" name="Rounded Rectangle 66">
            <a:extLst>
              <a:ext uri="{FF2B5EF4-FFF2-40B4-BE49-F238E27FC236}">
                <a16:creationId xmlns:a16="http://schemas.microsoft.com/office/drawing/2014/main" id="{0A746282-4239-4002-89C8-DC456DBB8C84}"/>
              </a:ext>
            </a:extLst>
          </p:cNvPr>
          <p:cNvSpPr/>
          <p:nvPr/>
        </p:nvSpPr>
        <p:spPr bwMode="auto">
          <a:xfrm>
            <a:off x="5857586" y="4605420"/>
            <a:ext cx="1253432" cy="388621"/>
          </a:xfrm>
          <a:prstGeom prst="roundRect">
            <a:avLst/>
          </a:prstGeom>
          <a:noFill/>
          <a:ln w="10795" cap="flat" cmpd="sng" algn="ctr">
            <a:solidFill>
              <a:srgbClr val="404040"/>
            </a:solidFill>
            <a:prstDash val="lgDash"/>
            <a:headEnd type="none" w="med" len="med"/>
            <a:tailEnd type="none" w="med" len="med"/>
          </a:ln>
          <a:effectLst/>
        </p:spPr>
        <p:txBody>
          <a:bodyPr lIns="44815" tIns="44815" rIns="16808" bIns="16808" rtlCol="0" anchor="b" anchorCtr="0"/>
          <a:lstStyle/>
          <a:p>
            <a:pPr algn="ctr" defTabSz="456931">
              <a:defRPr/>
            </a:pPr>
            <a:endParaRPr lang="en-US" sz="392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FF13401-0B14-4919-A446-07CBAEEA1566}"/>
              </a:ext>
            </a:extLst>
          </p:cNvPr>
          <p:cNvSpPr/>
          <p:nvPr/>
        </p:nvSpPr>
        <p:spPr>
          <a:xfrm>
            <a:off x="5921344" y="4586273"/>
            <a:ext cx="1255472" cy="2130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6937">
              <a:defRPr/>
            </a:pPr>
            <a:r>
              <a:rPr lang="en-US" sz="784" b="1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Locations microservice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E0188A4-2245-47B5-8534-3C1936CA2750}"/>
              </a:ext>
            </a:extLst>
          </p:cNvPr>
          <p:cNvCxnSpPr>
            <a:cxnSpLocks/>
          </p:cNvCxnSpPr>
          <p:nvPr/>
        </p:nvCxnSpPr>
        <p:spPr>
          <a:xfrm>
            <a:off x="5721730" y="4840069"/>
            <a:ext cx="341512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3" name="Rounded Rectangle 66">
            <a:extLst>
              <a:ext uri="{FF2B5EF4-FFF2-40B4-BE49-F238E27FC236}">
                <a16:creationId xmlns:a16="http://schemas.microsoft.com/office/drawing/2014/main" id="{3D81B66B-A768-4214-8E0B-5CE64541CBAD}"/>
              </a:ext>
            </a:extLst>
          </p:cNvPr>
          <p:cNvSpPr/>
          <p:nvPr/>
        </p:nvSpPr>
        <p:spPr bwMode="auto">
          <a:xfrm>
            <a:off x="5847059" y="4036196"/>
            <a:ext cx="1253432" cy="524850"/>
          </a:xfrm>
          <a:prstGeom prst="roundRect">
            <a:avLst/>
          </a:prstGeom>
          <a:noFill/>
          <a:ln w="10795" cap="flat" cmpd="sng" algn="ctr">
            <a:solidFill>
              <a:srgbClr val="404040"/>
            </a:solidFill>
            <a:prstDash val="lgDash"/>
            <a:headEnd type="none" w="med" len="med"/>
            <a:tailEnd type="none" w="med" len="med"/>
          </a:ln>
          <a:effectLst/>
        </p:spPr>
        <p:txBody>
          <a:bodyPr lIns="44815" tIns="44815" rIns="16808" bIns="16808" rtlCol="0" anchor="b" anchorCtr="0"/>
          <a:lstStyle/>
          <a:p>
            <a:pPr algn="ctr" defTabSz="456931">
              <a:defRPr/>
            </a:pPr>
            <a:endParaRPr lang="en-US" sz="392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2DFA438-51DD-4759-99D6-C3324430AB9A}"/>
              </a:ext>
            </a:extLst>
          </p:cNvPr>
          <p:cNvGrpSpPr/>
          <p:nvPr/>
        </p:nvGrpSpPr>
        <p:grpSpPr>
          <a:xfrm>
            <a:off x="6072323" y="4232297"/>
            <a:ext cx="294673" cy="165188"/>
            <a:chOff x="2886562" y="2288295"/>
            <a:chExt cx="601248" cy="337049"/>
          </a:xfrm>
          <a:solidFill>
            <a:srgbClr val="505050"/>
          </a:solidFill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FFC2E39-376A-41A3-A014-944B96A72FB0}"/>
                </a:ext>
              </a:extLst>
            </p:cNvPr>
            <p:cNvGrpSpPr/>
            <p:nvPr/>
          </p:nvGrpSpPr>
          <p:grpSpPr>
            <a:xfrm>
              <a:off x="2886562" y="2288295"/>
              <a:ext cx="601248" cy="337049"/>
              <a:chOff x="3523102" y="1791568"/>
              <a:chExt cx="6746733" cy="3782104"/>
            </a:xfrm>
            <a:grpFill/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CB132D49-26A9-40A7-AC5F-B0539C71C249}"/>
                  </a:ext>
                </a:extLst>
              </p:cNvPr>
              <p:cNvSpPr/>
              <p:nvPr/>
            </p:nvSpPr>
            <p:spPr>
              <a:xfrm>
                <a:off x="3757139" y="2148421"/>
                <a:ext cx="6278658" cy="30683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97462">
                  <a:defRPr/>
                </a:pPr>
                <a:endParaRPr lang="en-US" sz="8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" name="Freeform 108">
                <a:extLst>
                  <a:ext uri="{FF2B5EF4-FFF2-40B4-BE49-F238E27FC236}">
                    <a16:creationId xmlns:a16="http://schemas.microsoft.com/office/drawing/2014/main" id="{1EC80940-BB94-43F1-8265-4678A13E8B37}"/>
                  </a:ext>
                </a:extLst>
              </p:cNvPr>
              <p:cNvSpPr/>
              <p:nvPr/>
            </p:nvSpPr>
            <p:spPr>
              <a:xfrm>
                <a:off x="3523102" y="1791568"/>
                <a:ext cx="553907" cy="3782104"/>
              </a:xfrm>
              <a:custGeom>
                <a:avLst/>
                <a:gdLst>
                  <a:gd name="connsiteX0" fmla="*/ 104335 w 553907"/>
                  <a:gd name="connsiteY0" fmla="*/ 0 h 3782104"/>
                  <a:gd name="connsiteX1" fmla="*/ 553907 w 553907"/>
                  <a:gd name="connsiteY1" fmla="*/ 0 h 3782104"/>
                  <a:gd name="connsiteX2" fmla="*/ 553907 w 553907"/>
                  <a:gd name="connsiteY2" fmla="*/ 285720 h 3782104"/>
                  <a:gd name="connsiteX3" fmla="*/ 156511 w 553907"/>
                  <a:gd name="connsiteY3" fmla="*/ 285720 h 3782104"/>
                  <a:gd name="connsiteX4" fmla="*/ 156511 w 553907"/>
                  <a:gd name="connsiteY4" fmla="*/ 3496384 h 3782104"/>
                  <a:gd name="connsiteX5" fmla="*/ 553907 w 553907"/>
                  <a:gd name="connsiteY5" fmla="*/ 3496384 h 3782104"/>
                  <a:gd name="connsiteX6" fmla="*/ 553907 w 553907"/>
                  <a:gd name="connsiteY6" fmla="*/ 3782104 h 3782104"/>
                  <a:gd name="connsiteX7" fmla="*/ 104335 w 553907"/>
                  <a:gd name="connsiteY7" fmla="*/ 3782104 h 3782104"/>
                  <a:gd name="connsiteX8" fmla="*/ 104335 w 553907"/>
                  <a:gd name="connsiteY8" fmla="*/ 3610684 h 3782104"/>
                  <a:gd name="connsiteX9" fmla="*/ 0 w 553907"/>
                  <a:gd name="connsiteY9" fmla="*/ 3610684 h 3782104"/>
                  <a:gd name="connsiteX10" fmla="*/ 0 w 553907"/>
                  <a:gd name="connsiteY10" fmla="*/ 175571 h 3782104"/>
                  <a:gd name="connsiteX11" fmla="*/ 104335 w 553907"/>
                  <a:gd name="connsiteY11" fmla="*/ 175571 h 3782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3907" h="3782104">
                    <a:moveTo>
                      <a:pt x="104335" y="0"/>
                    </a:moveTo>
                    <a:lnTo>
                      <a:pt x="553907" y="0"/>
                    </a:lnTo>
                    <a:lnTo>
                      <a:pt x="553907" y="285720"/>
                    </a:lnTo>
                    <a:lnTo>
                      <a:pt x="156511" y="285720"/>
                    </a:lnTo>
                    <a:lnTo>
                      <a:pt x="156511" y="3496384"/>
                    </a:lnTo>
                    <a:lnTo>
                      <a:pt x="553907" y="3496384"/>
                    </a:lnTo>
                    <a:lnTo>
                      <a:pt x="553907" y="3782104"/>
                    </a:lnTo>
                    <a:lnTo>
                      <a:pt x="104335" y="3782104"/>
                    </a:lnTo>
                    <a:lnTo>
                      <a:pt x="104335" y="3610684"/>
                    </a:lnTo>
                    <a:lnTo>
                      <a:pt x="0" y="3610684"/>
                    </a:lnTo>
                    <a:lnTo>
                      <a:pt x="0" y="175571"/>
                    </a:lnTo>
                    <a:lnTo>
                      <a:pt x="104335" y="1755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97462">
                  <a:defRPr/>
                </a:pPr>
                <a:endParaRPr lang="en-US" sz="8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9" name="Freeform 109">
                <a:extLst>
                  <a:ext uri="{FF2B5EF4-FFF2-40B4-BE49-F238E27FC236}">
                    <a16:creationId xmlns:a16="http://schemas.microsoft.com/office/drawing/2014/main" id="{0F8FE106-5CD4-4872-90DA-B449BBCFF07D}"/>
                  </a:ext>
                </a:extLst>
              </p:cNvPr>
              <p:cNvSpPr/>
              <p:nvPr/>
            </p:nvSpPr>
            <p:spPr>
              <a:xfrm flipH="1">
                <a:off x="9715928" y="1791568"/>
                <a:ext cx="553907" cy="3782104"/>
              </a:xfrm>
              <a:custGeom>
                <a:avLst/>
                <a:gdLst>
                  <a:gd name="connsiteX0" fmla="*/ 104335 w 553907"/>
                  <a:gd name="connsiteY0" fmla="*/ 0 h 3782104"/>
                  <a:gd name="connsiteX1" fmla="*/ 553907 w 553907"/>
                  <a:gd name="connsiteY1" fmla="*/ 0 h 3782104"/>
                  <a:gd name="connsiteX2" fmla="*/ 553907 w 553907"/>
                  <a:gd name="connsiteY2" fmla="*/ 285720 h 3782104"/>
                  <a:gd name="connsiteX3" fmla="*/ 156511 w 553907"/>
                  <a:gd name="connsiteY3" fmla="*/ 285720 h 3782104"/>
                  <a:gd name="connsiteX4" fmla="*/ 156511 w 553907"/>
                  <a:gd name="connsiteY4" fmla="*/ 3496384 h 3782104"/>
                  <a:gd name="connsiteX5" fmla="*/ 553907 w 553907"/>
                  <a:gd name="connsiteY5" fmla="*/ 3496384 h 3782104"/>
                  <a:gd name="connsiteX6" fmla="*/ 553907 w 553907"/>
                  <a:gd name="connsiteY6" fmla="*/ 3782104 h 3782104"/>
                  <a:gd name="connsiteX7" fmla="*/ 104335 w 553907"/>
                  <a:gd name="connsiteY7" fmla="*/ 3782104 h 3782104"/>
                  <a:gd name="connsiteX8" fmla="*/ 104335 w 553907"/>
                  <a:gd name="connsiteY8" fmla="*/ 3610684 h 3782104"/>
                  <a:gd name="connsiteX9" fmla="*/ 0 w 553907"/>
                  <a:gd name="connsiteY9" fmla="*/ 3610684 h 3782104"/>
                  <a:gd name="connsiteX10" fmla="*/ 0 w 553907"/>
                  <a:gd name="connsiteY10" fmla="*/ 175571 h 3782104"/>
                  <a:gd name="connsiteX11" fmla="*/ 104335 w 553907"/>
                  <a:gd name="connsiteY11" fmla="*/ 175571 h 3782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3907" h="3782104">
                    <a:moveTo>
                      <a:pt x="104335" y="0"/>
                    </a:moveTo>
                    <a:lnTo>
                      <a:pt x="553907" y="0"/>
                    </a:lnTo>
                    <a:lnTo>
                      <a:pt x="553907" y="285720"/>
                    </a:lnTo>
                    <a:lnTo>
                      <a:pt x="156511" y="285720"/>
                    </a:lnTo>
                    <a:lnTo>
                      <a:pt x="156511" y="3496384"/>
                    </a:lnTo>
                    <a:lnTo>
                      <a:pt x="553907" y="3496384"/>
                    </a:lnTo>
                    <a:lnTo>
                      <a:pt x="553907" y="3782104"/>
                    </a:lnTo>
                    <a:lnTo>
                      <a:pt x="104335" y="3782104"/>
                    </a:lnTo>
                    <a:lnTo>
                      <a:pt x="104335" y="3610684"/>
                    </a:lnTo>
                    <a:lnTo>
                      <a:pt x="0" y="3610684"/>
                    </a:lnTo>
                    <a:lnTo>
                      <a:pt x="0" y="175571"/>
                    </a:lnTo>
                    <a:lnTo>
                      <a:pt x="104335" y="1755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97462">
                  <a:defRPr/>
                </a:pPr>
                <a:endParaRPr lang="en-US" sz="8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sp>
          <p:nvSpPr>
            <p:cNvPr id="96" name="Hexagon 95">
              <a:extLst>
                <a:ext uri="{FF2B5EF4-FFF2-40B4-BE49-F238E27FC236}">
                  <a16:creationId xmlns:a16="http://schemas.microsoft.com/office/drawing/2014/main" id="{D95F6D63-2F62-4EAE-8C36-FC5AC0346424}"/>
                </a:ext>
              </a:extLst>
            </p:cNvPr>
            <p:cNvSpPr/>
            <p:nvPr/>
          </p:nvSpPr>
          <p:spPr bwMode="auto">
            <a:xfrm>
              <a:off x="3051589" y="2333937"/>
              <a:ext cx="278243" cy="248925"/>
            </a:xfrm>
            <a:prstGeom prst="hexagon">
              <a:avLst/>
            </a:prstGeom>
            <a:grpFill/>
            <a:ln w="9525" cap="flat" cmpd="sng" algn="ctr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lIns="45694" tIns="45694" rIns="17138" bIns="17138" rtlCol="0" anchor="b" anchorCtr="0"/>
            <a:lstStyle/>
            <a:p>
              <a:pPr algn="ctr" defTabSz="465845">
                <a:defRPr/>
              </a:pPr>
              <a:endParaRPr lang="en-US" sz="400" kern="0" dirty="0">
                <a:solidFill>
                  <a:sysClr val="windowText" lastClr="000000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05A5FEDE-6D11-464C-95CE-092E90845060}"/>
              </a:ext>
            </a:extLst>
          </p:cNvPr>
          <p:cNvSpPr/>
          <p:nvPr/>
        </p:nvSpPr>
        <p:spPr>
          <a:xfrm>
            <a:off x="5898800" y="4026557"/>
            <a:ext cx="1298753" cy="2130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6937">
              <a:defRPr/>
            </a:pPr>
            <a:r>
              <a:rPr lang="en-US" sz="784" b="1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Marketing microservice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077CF09-6D76-4441-8053-1E1212BDCB38}"/>
              </a:ext>
            </a:extLst>
          </p:cNvPr>
          <p:cNvSpPr/>
          <p:nvPr/>
        </p:nvSpPr>
        <p:spPr bwMode="auto">
          <a:xfrm>
            <a:off x="3035194" y="1904210"/>
            <a:ext cx="4202496" cy="3213506"/>
          </a:xfrm>
          <a:prstGeom prst="rect">
            <a:avLst/>
          </a:prstGeom>
          <a:noFill/>
          <a:ln w="57150">
            <a:solidFill>
              <a:srgbClr val="3A8CB4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22860" rIns="0" bIns="22860" numCol="1" rtlCol="0" anchor="ctr" anchorCtr="0" compatLnSpc="1">
            <a:prstTxWarp prst="textNoShape">
              <a:avLst/>
            </a:prstTxWarp>
          </a:bodyPr>
          <a:lstStyle/>
          <a:p>
            <a:pPr algn="ctr" defTabSz="45705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98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04" name="Rounded Rectangle 66">
            <a:extLst>
              <a:ext uri="{FF2B5EF4-FFF2-40B4-BE49-F238E27FC236}">
                <a16:creationId xmlns:a16="http://schemas.microsoft.com/office/drawing/2014/main" id="{04620F17-A04C-4F68-B1F6-93E70CCD17F8}"/>
              </a:ext>
            </a:extLst>
          </p:cNvPr>
          <p:cNvSpPr/>
          <p:nvPr/>
        </p:nvSpPr>
        <p:spPr bwMode="auto">
          <a:xfrm>
            <a:off x="4385013" y="2492005"/>
            <a:ext cx="1044294" cy="2502036"/>
          </a:xfrm>
          <a:prstGeom prst="roundRect">
            <a:avLst/>
          </a:prstGeom>
          <a:noFill/>
          <a:ln w="10795" cap="flat" cmpd="sng" algn="ctr">
            <a:solidFill>
              <a:srgbClr val="404040"/>
            </a:solidFill>
            <a:prstDash val="lgDash"/>
            <a:headEnd type="none" w="med" len="med"/>
            <a:tailEnd type="none" w="med" len="med"/>
          </a:ln>
          <a:effectLst/>
        </p:spPr>
        <p:txBody>
          <a:bodyPr lIns="44815" tIns="44815" rIns="16808" bIns="16808" rtlCol="0" anchor="b" anchorCtr="0"/>
          <a:lstStyle/>
          <a:p>
            <a:pPr algn="ctr" defTabSz="456931">
              <a:defRPr/>
            </a:pPr>
            <a:endParaRPr lang="en-US" sz="392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005C47C2-E5B5-4181-8D4B-4624BBCEDFA2}"/>
              </a:ext>
            </a:extLst>
          </p:cNvPr>
          <p:cNvSpPr/>
          <p:nvPr/>
        </p:nvSpPr>
        <p:spPr>
          <a:xfrm>
            <a:off x="4417763" y="2535471"/>
            <a:ext cx="1045479" cy="2130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6937">
              <a:defRPr/>
            </a:pPr>
            <a:r>
              <a:rPr lang="en-US" sz="784" b="1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API Gateways/BFF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8206007-27A0-4F23-B6A2-8D131EA7E5BC}"/>
              </a:ext>
            </a:extLst>
          </p:cNvPr>
          <p:cNvGrpSpPr/>
          <p:nvPr/>
        </p:nvGrpSpPr>
        <p:grpSpPr>
          <a:xfrm>
            <a:off x="4790817" y="2786857"/>
            <a:ext cx="294673" cy="165188"/>
            <a:chOff x="2240670" y="2657736"/>
            <a:chExt cx="601248" cy="337049"/>
          </a:xfrm>
          <a:solidFill>
            <a:schemeClr val="tx1">
              <a:lumMod val="50000"/>
            </a:schemeClr>
          </a:solidFill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60705A14-7FA0-4B1B-B324-673B2CC97667}"/>
                </a:ext>
              </a:extLst>
            </p:cNvPr>
            <p:cNvGrpSpPr/>
            <p:nvPr/>
          </p:nvGrpSpPr>
          <p:grpSpPr>
            <a:xfrm>
              <a:off x="2240670" y="2657736"/>
              <a:ext cx="601248" cy="337049"/>
              <a:chOff x="3523102" y="1791568"/>
              <a:chExt cx="6746733" cy="3782104"/>
            </a:xfrm>
            <a:grpFill/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DAEA5239-DE21-4FB7-AAFF-C87ABFEBECD1}"/>
                  </a:ext>
                </a:extLst>
              </p:cNvPr>
              <p:cNvSpPr/>
              <p:nvPr/>
            </p:nvSpPr>
            <p:spPr>
              <a:xfrm>
                <a:off x="3757139" y="2148421"/>
                <a:ext cx="6278658" cy="30683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97462">
                  <a:defRPr/>
                </a:pPr>
                <a:endParaRPr lang="en-US" sz="8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10" name="Freeform 104">
                <a:extLst>
                  <a:ext uri="{FF2B5EF4-FFF2-40B4-BE49-F238E27FC236}">
                    <a16:creationId xmlns:a16="http://schemas.microsoft.com/office/drawing/2014/main" id="{7CB6252D-2A46-455A-8E45-6CD2505EA302}"/>
                  </a:ext>
                </a:extLst>
              </p:cNvPr>
              <p:cNvSpPr/>
              <p:nvPr/>
            </p:nvSpPr>
            <p:spPr>
              <a:xfrm>
                <a:off x="3523102" y="1791568"/>
                <a:ext cx="553907" cy="3782104"/>
              </a:xfrm>
              <a:custGeom>
                <a:avLst/>
                <a:gdLst>
                  <a:gd name="connsiteX0" fmla="*/ 104335 w 553907"/>
                  <a:gd name="connsiteY0" fmla="*/ 0 h 3782104"/>
                  <a:gd name="connsiteX1" fmla="*/ 553907 w 553907"/>
                  <a:gd name="connsiteY1" fmla="*/ 0 h 3782104"/>
                  <a:gd name="connsiteX2" fmla="*/ 553907 w 553907"/>
                  <a:gd name="connsiteY2" fmla="*/ 285720 h 3782104"/>
                  <a:gd name="connsiteX3" fmla="*/ 156511 w 553907"/>
                  <a:gd name="connsiteY3" fmla="*/ 285720 h 3782104"/>
                  <a:gd name="connsiteX4" fmla="*/ 156511 w 553907"/>
                  <a:gd name="connsiteY4" fmla="*/ 3496384 h 3782104"/>
                  <a:gd name="connsiteX5" fmla="*/ 553907 w 553907"/>
                  <a:gd name="connsiteY5" fmla="*/ 3496384 h 3782104"/>
                  <a:gd name="connsiteX6" fmla="*/ 553907 w 553907"/>
                  <a:gd name="connsiteY6" fmla="*/ 3782104 h 3782104"/>
                  <a:gd name="connsiteX7" fmla="*/ 104335 w 553907"/>
                  <a:gd name="connsiteY7" fmla="*/ 3782104 h 3782104"/>
                  <a:gd name="connsiteX8" fmla="*/ 104335 w 553907"/>
                  <a:gd name="connsiteY8" fmla="*/ 3610684 h 3782104"/>
                  <a:gd name="connsiteX9" fmla="*/ 0 w 553907"/>
                  <a:gd name="connsiteY9" fmla="*/ 3610684 h 3782104"/>
                  <a:gd name="connsiteX10" fmla="*/ 0 w 553907"/>
                  <a:gd name="connsiteY10" fmla="*/ 175571 h 3782104"/>
                  <a:gd name="connsiteX11" fmla="*/ 104335 w 553907"/>
                  <a:gd name="connsiteY11" fmla="*/ 175571 h 3782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3907" h="3782104">
                    <a:moveTo>
                      <a:pt x="104335" y="0"/>
                    </a:moveTo>
                    <a:lnTo>
                      <a:pt x="553907" y="0"/>
                    </a:lnTo>
                    <a:lnTo>
                      <a:pt x="553907" y="285720"/>
                    </a:lnTo>
                    <a:lnTo>
                      <a:pt x="156511" y="285720"/>
                    </a:lnTo>
                    <a:lnTo>
                      <a:pt x="156511" y="3496384"/>
                    </a:lnTo>
                    <a:lnTo>
                      <a:pt x="553907" y="3496384"/>
                    </a:lnTo>
                    <a:lnTo>
                      <a:pt x="553907" y="3782104"/>
                    </a:lnTo>
                    <a:lnTo>
                      <a:pt x="104335" y="3782104"/>
                    </a:lnTo>
                    <a:lnTo>
                      <a:pt x="104335" y="3610684"/>
                    </a:lnTo>
                    <a:lnTo>
                      <a:pt x="0" y="3610684"/>
                    </a:lnTo>
                    <a:lnTo>
                      <a:pt x="0" y="175571"/>
                    </a:lnTo>
                    <a:lnTo>
                      <a:pt x="104335" y="1755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97462">
                  <a:defRPr/>
                </a:pPr>
                <a:endParaRPr lang="en-US" sz="8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11" name="Freeform 105">
                <a:extLst>
                  <a:ext uri="{FF2B5EF4-FFF2-40B4-BE49-F238E27FC236}">
                    <a16:creationId xmlns:a16="http://schemas.microsoft.com/office/drawing/2014/main" id="{ADAF09F7-66CA-4566-A713-2224B4C5CA45}"/>
                  </a:ext>
                </a:extLst>
              </p:cNvPr>
              <p:cNvSpPr/>
              <p:nvPr/>
            </p:nvSpPr>
            <p:spPr>
              <a:xfrm flipH="1">
                <a:off x="9715928" y="1791568"/>
                <a:ext cx="553907" cy="3782104"/>
              </a:xfrm>
              <a:custGeom>
                <a:avLst/>
                <a:gdLst>
                  <a:gd name="connsiteX0" fmla="*/ 104335 w 553907"/>
                  <a:gd name="connsiteY0" fmla="*/ 0 h 3782104"/>
                  <a:gd name="connsiteX1" fmla="*/ 553907 w 553907"/>
                  <a:gd name="connsiteY1" fmla="*/ 0 h 3782104"/>
                  <a:gd name="connsiteX2" fmla="*/ 553907 w 553907"/>
                  <a:gd name="connsiteY2" fmla="*/ 285720 h 3782104"/>
                  <a:gd name="connsiteX3" fmla="*/ 156511 w 553907"/>
                  <a:gd name="connsiteY3" fmla="*/ 285720 h 3782104"/>
                  <a:gd name="connsiteX4" fmla="*/ 156511 w 553907"/>
                  <a:gd name="connsiteY4" fmla="*/ 3496384 h 3782104"/>
                  <a:gd name="connsiteX5" fmla="*/ 553907 w 553907"/>
                  <a:gd name="connsiteY5" fmla="*/ 3496384 h 3782104"/>
                  <a:gd name="connsiteX6" fmla="*/ 553907 w 553907"/>
                  <a:gd name="connsiteY6" fmla="*/ 3782104 h 3782104"/>
                  <a:gd name="connsiteX7" fmla="*/ 104335 w 553907"/>
                  <a:gd name="connsiteY7" fmla="*/ 3782104 h 3782104"/>
                  <a:gd name="connsiteX8" fmla="*/ 104335 w 553907"/>
                  <a:gd name="connsiteY8" fmla="*/ 3610684 h 3782104"/>
                  <a:gd name="connsiteX9" fmla="*/ 0 w 553907"/>
                  <a:gd name="connsiteY9" fmla="*/ 3610684 h 3782104"/>
                  <a:gd name="connsiteX10" fmla="*/ 0 w 553907"/>
                  <a:gd name="connsiteY10" fmla="*/ 175571 h 3782104"/>
                  <a:gd name="connsiteX11" fmla="*/ 104335 w 553907"/>
                  <a:gd name="connsiteY11" fmla="*/ 175571 h 3782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3907" h="3782104">
                    <a:moveTo>
                      <a:pt x="104335" y="0"/>
                    </a:moveTo>
                    <a:lnTo>
                      <a:pt x="553907" y="0"/>
                    </a:lnTo>
                    <a:lnTo>
                      <a:pt x="553907" y="285720"/>
                    </a:lnTo>
                    <a:lnTo>
                      <a:pt x="156511" y="285720"/>
                    </a:lnTo>
                    <a:lnTo>
                      <a:pt x="156511" y="3496384"/>
                    </a:lnTo>
                    <a:lnTo>
                      <a:pt x="553907" y="3496384"/>
                    </a:lnTo>
                    <a:lnTo>
                      <a:pt x="553907" y="3782104"/>
                    </a:lnTo>
                    <a:lnTo>
                      <a:pt x="104335" y="3782104"/>
                    </a:lnTo>
                    <a:lnTo>
                      <a:pt x="104335" y="3610684"/>
                    </a:lnTo>
                    <a:lnTo>
                      <a:pt x="0" y="3610684"/>
                    </a:lnTo>
                    <a:lnTo>
                      <a:pt x="0" y="175571"/>
                    </a:lnTo>
                    <a:lnTo>
                      <a:pt x="104335" y="1755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97462">
                  <a:defRPr/>
                </a:pPr>
                <a:endParaRPr lang="en-US" sz="8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sp>
          <p:nvSpPr>
            <p:cNvPr id="108" name="Hexagon 107">
              <a:extLst>
                <a:ext uri="{FF2B5EF4-FFF2-40B4-BE49-F238E27FC236}">
                  <a16:creationId xmlns:a16="http://schemas.microsoft.com/office/drawing/2014/main" id="{B80C8C3F-0A94-430F-BB07-893ABFB1C6FA}"/>
                </a:ext>
              </a:extLst>
            </p:cNvPr>
            <p:cNvSpPr/>
            <p:nvPr/>
          </p:nvSpPr>
          <p:spPr bwMode="auto">
            <a:xfrm>
              <a:off x="2398893" y="2701796"/>
              <a:ext cx="278243" cy="248925"/>
            </a:xfrm>
            <a:prstGeom prst="hexagon">
              <a:avLst/>
            </a:prstGeom>
            <a:grpFill/>
            <a:ln w="9525" cap="flat" cmpd="sng" algn="ctr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lIns="45694" tIns="45694" rIns="17138" bIns="17138" rtlCol="0" anchor="b" anchorCtr="0"/>
            <a:lstStyle/>
            <a:p>
              <a:pPr algn="ctr" defTabSz="465845">
                <a:defRPr/>
              </a:pPr>
              <a:endParaRPr lang="en-US" sz="400" kern="0" dirty="0">
                <a:solidFill>
                  <a:sysClr val="windowText" lastClr="000000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85CBBCF7-D6AD-42CC-91F6-5D20B40312A8}"/>
              </a:ext>
            </a:extLst>
          </p:cNvPr>
          <p:cNvCxnSpPr>
            <a:cxnSpLocks/>
          </p:cNvCxnSpPr>
          <p:nvPr/>
        </p:nvCxnSpPr>
        <p:spPr>
          <a:xfrm>
            <a:off x="4601384" y="2741571"/>
            <a:ext cx="4022" cy="826826"/>
          </a:xfrm>
          <a:prstGeom prst="line">
            <a:avLst/>
          </a:prstGeom>
          <a:ln w="50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7D05086-3343-4471-8BBA-40B112A12229}"/>
              </a:ext>
            </a:extLst>
          </p:cNvPr>
          <p:cNvSpPr/>
          <p:nvPr/>
        </p:nvSpPr>
        <p:spPr>
          <a:xfrm>
            <a:off x="4554751" y="2943211"/>
            <a:ext cx="785793" cy="1828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6937">
              <a:defRPr/>
            </a:pPr>
            <a:r>
              <a:rPr lang="en-US" sz="588" b="1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Mobile</a:t>
            </a:r>
            <a:r>
              <a:rPr lang="en-US" sz="588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-Shopping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0B57010-16A1-4A1A-8658-BC5DDA4430DF}"/>
              </a:ext>
            </a:extLst>
          </p:cNvPr>
          <p:cNvSpPr/>
          <p:nvPr/>
        </p:nvSpPr>
        <p:spPr>
          <a:xfrm>
            <a:off x="4553577" y="3473420"/>
            <a:ext cx="801823" cy="1828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6937">
              <a:defRPr/>
            </a:pPr>
            <a:r>
              <a:rPr lang="en-US" sz="588" b="1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Mobile</a:t>
            </a:r>
            <a:r>
              <a:rPr lang="en-US" sz="588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-Marketing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72555DE-462A-40B4-80C6-849AE99615FF}"/>
              </a:ext>
            </a:extLst>
          </p:cNvPr>
          <p:cNvSpPr/>
          <p:nvPr/>
        </p:nvSpPr>
        <p:spPr>
          <a:xfrm>
            <a:off x="4573230" y="3932755"/>
            <a:ext cx="700833" cy="1828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6937">
              <a:defRPr/>
            </a:pPr>
            <a:r>
              <a:rPr lang="en-US" sz="588" b="1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</a:t>
            </a:r>
            <a:r>
              <a:rPr lang="en-US" sz="588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-Shopping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993C6D72-F141-44EE-9280-6516D75D4C0E}"/>
              </a:ext>
            </a:extLst>
          </p:cNvPr>
          <p:cNvSpPr/>
          <p:nvPr/>
        </p:nvSpPr>
        <p:spPr>
          <a:xfrm>
            <a:off x="4578854" y="4728842"/>
            <a:ext cx="716864" cy="1828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6937">
              <a:defRPr/>
            </a:pPr>
            <a:r>
              <a:rPr lang="en-US" sz="588" b="1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</a:t>
            </a:r>
            <a:r>
              <a:rPr lang="en-US" sz="588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-Marketing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280979FD-5D5C-4D6A-9823-B8531F956DEB}"/>
              </a:ext>
            </a:extLst>
          </p:cNvPr>
          <p:cNvCxnSpPr>
            <a:cxnSpLocks/>
          </p:cNvCxnSpPr>
          <p:nvPr/>
        </p:nvCxnSpPr>
        <p:spPr>
          <a:xfrm>
            <a:off x="4610793" y="3865352"/>
            <a:ext cx="167331" cy="79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95EE00A-E66A-4D59-A233-934DF19BDB48}"/>
              </a:ext>
            </a:extLst>
          </p:cNvPr>
          <p:cNvCxnSpPr>
            <a:cxnSpLocks/>
          </p:cNvCxnSpPr>
          <p:nvPr/>
        </p:nvCxnSpPr>
        <p:spPr>
          <a:xfrm>
            <a:off x="4612324" y="4676593"/>
            <a:ext cx="167331" cy="79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AF93C5C0-88D4-4C47-9168-23EF32B307B1}"/>
              </a:ext>
            </a:extLst>
          </p:cNvPr>
          <p:cNvCxnSpPr>
            <a:cxnSpLocks/>
          </p:cNvCxnSpPr>
          <p:nvPr/>
        </p:nvCxnSpPr>
        <p:spPr>
          <a:xfrm>
            <a:off x="4602963" y="3738928"/>
            <a:ext cx="1" cy="1182796"/>
          </a:xfrm>
          <a:prstGeom prst="line">
            <a:avLst/>
          </a:prstGeom>
          <a:ln w="50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EE25DF28-ABE5-4FD1-A463-9BED18DF23DB}"/>
              </a:ext>
            </a:extLst>
          </p:cNvPr>
          <p:cNvGrpSpPr/>
          <p:nvPr/>
        </p:nvGrpSpPr>
        <p:grpSpPr>
          <a:xfrm>
            <a:off x="4790817" y="3325833"/>
            <a:ext cx="294673" cy="165188"/>
            <a:chOff x="2240670" y="2657736"/>
            <a:chExt cx="601248" cy="337049"/>
          </a:xfrm>
          <a:solidFill>
            <a:schemeClr val="tx1">
              <a:lumMod val="50000"/>
            </a:schemeClr>
          </a:solidFill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BA321587-966C-409E-BE7F-D122610796C0}"/>
                </a:ext>
              </a:extLst>
            </p:cNvPr>
            <p:cNvGrpSpPr/>
            <p:nvPr/>
          </p:nvGrpSpPr>
          <p:grpSpPr>
            <a:xfrm>
              <a:off x="2240670" y="2657736"/>
              <a:ext cx="601248" cy="337049"/>
              <a:chOff x="3523102" y="1791568"/>
              <a:chExt cx="6746733" cy="3782104"/>
            </a:xfrm>
            <a:grpFill/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DDC9A87D-3ACA-49A1-B481-779535876E88}"/>
                  </a:ext>
                </a:extLst>
              </p:cNvPr>
              <p:cNvSpPr/>
              <p:nvPr/>
            </p:nvSpPr>
            <p:spPr>
              <a:xfrm>
                <a:off x="3757139" y="2148421"/>
                <a:ext cx="6278658" cy="30683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97462">
                  <a:defRPr/>
                </a:pPr>
                <a:endParaRPr lang="en-US" sz="8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24" name="Freeform 104">
                <a:extLst>
                  <a:ext uri="{FF2B5EF4-FFF2-40B4-BE49-F238E27FC236}">
                    <a16:creationId xmlns:a16="http://schemas.microsoft.com/office/drawing/2014/main" id="{21F22B9E-726C-4290-867F-08AC6F979B1A}"/>
                  </a:ext>
                </a:extLst>
              </p:cNvPr>
              <p:cNvSpPr/>
              <p:nvPr/>
            </p:nvSpPr>
            <p:spPr>
              <a:xfrm>
                <a:off x="3523102" y="1791568"/>
                <a:ext cx="553907" cy="3782104"/>
              </a:xfrm>
              <a:custGeom>
                <a:avLst/>
                <a:gdLst>
                  <a:gd name="connsiteX0" fmla="*/ 104335 w 553907"/>
                  <a:gd name="connsiteY0" fmla="*/ 0 h 3782104"/>
                  <a:gd name="connsiteX1" fmla="*/ 553907 w 553907"/>
                  <a:gd name="connsiteY1" fmla="*/ 0 h 3782104"/>
                  <a:gd name="connsiteX2" fmla="*/ 553907 w 553907"/>
                  <a:gd name="connsiteY2" fmla="*/ 285720 h 3782104"/>
                  <a:gd name="connsiteX3" fmla="*/ 156511 w 553907"/>
                  <a:gd name="connsiteY3" fmla="*/ 285720 h 3782104"/>
                  <a:gd name="connsiteX4" fmla="*/ 156511 w 553907"/>
                  <a:gd name="connsiteY4" fmla="*/ 3496384 h 3782104"/>
                  <a:gd name="connsiteX5" fmla="*/ 553907 w 553907"/>
                  <a:gd name="connsiteY5" fmla="*/ 3496384 h 3782104"/>
                  <a:gd name="connsiteX6" fmla="*/ 553907 w 553907"/>
                  <a:gd name="connsiteY6" fmla="*/ 3782104 h 3782104"/>
                  <a:gd name="connsiteX7" fmla="*/ 104335 w 553907"/>
                  <a:gd name="connsiteY7" fmla="*/ 3782104 h 3782104"/>
                  <a:gd name="connsiteX8" fmla="*/ 104335 w 553907"/>
                  <a:gd name="connsiteY8" fmla="*/ 3610684 h 3782104"/>
                  <a:gd name="connsiteX9" fmla="*/ 0 w 553907"/>
                  <a:gd name="connsiteY9" fmla="*/ 3610684 h 3782104"/>
                  <a:gd name="connsiteX10" fmla="*/ 0 w 553907"/>
                  <a:gd name="connsiteY10" fmla="*/ 175571 h 3782104"/>
                  <a:gd name="connsiteX11" fmla="*/ 104335 w 553907"/>
                  <a:gd name="connsiteY11" fmla="*/ 175571 h 3782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3907" h="3782104">
                    <a:moveTo>
                      <a:pt x="104335" y="0"/>
                    </a:moveTo>
                    <a:lnTo>
                      <a:pt x="553907" y="0"/>
                    </a:lnTo>
                    <a:lnTo>
                      <a:pt x="553907" y="285720"/>
                    </a:lnTo>
                    <a:lnTo>
                      <a:pt x="156511" y="285720"/>
                    </a:lnTo>
                    <a:lnTo>
                      <a:pt x="156511" y="3496384"/>
                    </a:lnTo>
                    <a:lnTo>
                      <a:pt x="553907" y="3496384"/>
                    </a:lnTo>
                    <a:lnTo>
                      <a:pt x="553907" y="3782104"/>
                    </a:lnTo>
                    <a:lnTo>
                      <a:pt x="104335" y="3782104"/>
                    </a:lnTo>
                    <a:lnTo>
                      <a:pt x="104335" y="3610684"/>
                    </a:lnTo>
                    <a:lnTo>
                      <a:pt x="0" y="3610684"/>
                    </a:lnTo>
                    <a:lnTo>
                      <a:pt x="0" y="175571"/>
                    </a:lnTo>
                    <a:lnTo>
                      <a:pt x="104335" y="1755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97462">
                  <a:defRPr/>
                </a:pPr>
                <a:endParaRPr lang="en-US" sz="8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25" name="Freeform 105">
                <a:extLst>
                  <a:ext uri="{FF2B5EF4-FFF2-40B4-BE49-F238E27FC236}">
                    <a16:creationId xmlns:a16="http://schemas.microsoft.com/office/drawing/2014/main" id="{84630752-9AA7-4C89-8628-EFCCFDCDE7A8}"/>
                  </a:ext>
                </a:extLst>
              </p:cNvPr>
              <p:cNvSpPr/>
              <p:nvPr/>
            </p:nvSpPr>
            <p:spPr>
              <a:xfrm flipH="1">
                <a:off x="9715928" y="1791568"/>
                <a:ext cx="553907" cy="3782104"/>
              </a:xfrm>
              <a:custGeom>
                <a:avLst/>
                <a:gdLst>
                  <a:gd name="connsiteX0" fmla="*/ 104335 w 553907"/>
                  <a:gd name="connsiteY0" fmla="*/ 0 h 3782104"/>
                  <a:gd name="connsiteX1" fmla="*/ 553907 w 553907"/>
                  <a:gd name="connsiteY1" fmla="*/ 0 h 3782104"/>
                  <a:gd name="connsiteX2" fmla="*/ 553907 w 553907"/>
                  <a:gd name="connsiteY2" fmla="*/ 285720 h 3782104"/>
                  <a:gd name="connsiteX3" fmla="*/ 156511 w 553907"/>
                  <a:gd name="connsiteY3" fmla="*/ 285720 h 3782104"/>
                  <a:gd name="connsiteX4" fmla="*/ 156511 w 553907"/>
                  <a:gd name="connsiteY4" fmla="*/ 3496384 h 3782104"/>
                  <a:gd name="connsiteX5" fmla="*/ 553907 w 553907"/>
                  <a:gd name="connsiteY5" fmla="*/ 3496384 h 3782104"/>
                  <a:gd name="connsiteX6" fmla="*/ 553907 w 553907"/>
                  <a:gd name="connsiteY6" fmla="*/ 3782104 h 3782104"/>
                  <a:gd name="connsiteX7" fmla="*/ 104335 w 553907"/>
                  <a:gd name="connsiteY7" fmla="*/ 3782104 h 3782104"/>
                  <a:gd name="connsiteX8" fmla="*/ 104335 w 553907"/>
                  <a:gd name="connsiteY8" fmla="*/ 3610684 h 3782104"/>
                  <a:gd name="connsiteX9" fmla="*/ 0 w 553907"/>
                  <a:gd name="connsiteY9" fmla="*/ 3610684 h 3782104"/>
                  <a:gd name="connsiteX10" fmla="*/ 0 w 553907"/>
                  <a:gd name="connsiteY10" fmla="*/ 175571 h 3782104"/>
                  <a:gd name="connsiteX11" fmla="*/ 104335 w 553907"/>
                  <a:gd name="connsiteY11" fmla="*/ 175571 h 3782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3907" h="3782104">
                    <a:moveTo>
                      <a:pt x="104335" y="0"/>
                    </a:moveTo>
                    <a:lnTo>
                      <a:pt x="553907" y="0"/>
                    </a:lnTo>
                    <a:lnTo>
                      <a:pt x="553907" y="285720"/>
                    </a:lnTo>
                    <a:lnTo>
                      <a:pt x="156511" y="285720"/>
                    </a:lnTo>
                    <a:lnTo>
                      <a:pt x="156511" y="3496384"/>
                    </a:lnTo>
                    <a:lnTo>
                      <a:pt x="553907" y="3496384"/>
                    </a:lnTo>
                    <a:lnTo>
                      <a:pt x="553907" y="3782104"/>
                    </a:lnTo>
                    <a:lnTo>
                      <a:pt x="104335" y="3782104"/>
                    </a:lnTo>
                    <a:lnTo>
                      <a:pt x="104335" y="3610684"/>
                    </a:lnTo>
                    <a:lnTo>
                      <a:pt x="0" y="3610684"/>
                    </a:lnTo>
                    <a:lnTo>
                      <a:pt x="0" y="175571"/>
                    </a:lnTo>
                    <a:lnTo>
                      <a:pt x="104335" y="1755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97462">
                  <a:defRPr/>
                </a:pPr>
                <a:endParaRPr lang="en-US" sz="8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sp>
          <p:nvSpPr>
            <p:cNvPr id="122" name="Hexagon 121">
              <a:extLst>
                <a:ext uri="{FF2B5EF4-FFF2-40B4-BE49-F238E27FC236}">
                  <a16:creationId xmlns:a16="http://schemas.microsoft.com/office/drawing/2014/main" id="{5BA8BC64-3CBB-4ED6-BDB3-1F7A995D770D}"/>
                </a:ext>
              </a:extLst>
            </p:cNvPr>
            <p:cNvSpPr/>
            <p:nvPr/>
          </p:nvSpPr>
          <p:spPr bwMode="auto">
            <a:xfrm>
              <a:off x="2398893" y="2701796"/>
              <a:ext cx="278243" cy="248925"/>
            </a:xfrm>
            <a:prstGeom prst="hexagon">
              <a:avLst/>
            </a:prstGeom>
            <a:grpFill/>
            <a:ln w="9525" cap="flat" cmpd="sng" algn="ctr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lIns="45694" tIns="45694" rIns="17138" bIns="17138" rtlCol="0" anchor="b" anchorCtr="0"/>
            <a:lstStyle/>
            <a:p>
              <a:pPr algn="ctr" defTabSz="465845">
                <a:defRPr/>
              </a:pPr>
              <a:endParaRPr lang="en-US" sz="400" kern="0" dirty="0">
                <a:solidFill>
                  <a:sysClr val="windowText" lastClr="000000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B95B0D0-F7FF-4D75-99D0-F66DC880F2A0}"/>
              </a:ext>
            </a:extLst>
          </p:cNvPr>
          <p:cNvGrpSpPr/>
          <p:nvPr/>
        </p:nvGrpSpPr>
        <p:grpSpPr>
          <a:xfrm>
            <a:off x="4785607" y="3784809"/>
            <a:ext cx="294673" cy="165188"/>
            <a:chOff x="2240670" y="2657736"/>
            <a:chExt cx="601248" cy="337049"/>
          </a:xfrm>
          <a:solidFill>
            <a:schemeClr val="tx1">
              <a:lumMod val="50000"/>
            </a:schemeClr>
          </a:solidFill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F2FCC5ED-3A5B-42F5-B814-9CFC238A0806}"/>
                </a:ext>
              </a:extLst>
            </p:cNvPr>
            <p:cNvGrpSpPr/>
            <p:nvPr/>
          </p:nvGrpSpPr>
          <p:grpSpPr>
            <a:xfrm>
              <a:off x="2240670" y="2657736"/>
              <a:ext cx="601248" cy="337049"/>
              <a:chOff x="3523102" y="1791568"/>
              <a:chExt cx="6746733" cy="3782104"/>
            </a:xfrm>
            <a:grpFill/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04C581DF-343F-4AD6-9A63-71C765842BB1}"/>
                  </a:ext>
                </a:extLst>
              </p:cNvPr>
              <p:cNvSpPr/>
              <p:nvPr/>
            </p:nvSpPr>
            <p:spPr>
              <a:xfrm>
                <a:off x="3757139" y="2148421"/>
                <a:ext cx="6278658" cy="30683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97462">
                  <a:defRPr/>
                </a:pPr>
                <a:endParaRPr lang="en-US" sz="8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30" name="Freeform 104">
                <a:extLst>
                  <a:ext uri="{FF2B5EF4-FFF2-40B4-BE49-F238E27FC236}">
                    <a16:creationId xmlns:a16="http://schemas.microsoft.com/office/drawing/2014/main" id="{0C97A14C-E331-4154-AD2D-DC9166AD2F72}"/>
                  </a:ext>
                </a:extLst>
              </p:cNvPr>
              <p:cNvSpPr/>
              <p:nvPr/>
            </p:nvSpPr>
            <p:spPr>
              <a:xfrm>
                <a:off x="3523102" y="1791568"/>
                <a:ext cx="553907" cy="3782104"/>
              </a:xfrm>
              <a:custGeom>
                <a:avLst/>
                <a:gdLst>
                  <a:gd name="connsiteX0" fmla="*/ 104335 w 553907"/>
                  <a:gd name="connsiteY0" fmla="*/ 0 h 3782104"/>
                  <a:gd name="connsiteX1" fmla="*/ 553907 w 553907"/>
                  <a:gd name="connsiteY1" fmla="*/ 0 h 3782104"/>
                  <a:gd name="connsiteX2" fmla="*/ 553907 w 553907"/>
                  <a:gd name="connsiteY2" fmla="*/ 285720 h 3782104"/>
                  <a:gd name="connsiteX3" fmla="*/ 156511 w 553907"/>
                  <a:gd name="connsiteY3" fmla="*/ 285720 h 3782104"/>
                  <a:gd name="connsiteX4" fmla="*/ 156511 w 553907"/>
                  <a:gd name="connsiteY4" fmla="*/ 3496384 h 3782104"/>
                  <a:gd name="connsiteX5" fmla="*/ 553907 w 553907"/>
                  <a:gd name="connsiteY5" fmla="*/ 3496384 h 3782104"/>
                  <a:gd name="connsiteX6" fmla="*/ 553907 w 553907"/>
                  <a:gd name="connsiteY6" fmla="*/ 3782104 h 3782104"/>
                  <a:gd name="connsiteX7" fmla="*/ 104335 w 553907"/>
                  <a:gd name="connsiteY7" fmla="*/ 3782104 h 3782104"/>
                  <a:gd name="connsiteX8" fmla="*/ 104335 w 553907"/>
                  <a:gd name="connsiteY8" fmla="*/ 3610684 h 3782104"/>
                  <a:gd name="connsiteX9" fmla="*/ 0 w 553907"/>
                  <a:gd name="connsiteY9" fmla="*/ 3610684 h 3782104"/>
                  <a:gd name="connsiteX10" fmla="*/ 0 w 553907"/>
                  <a:gd name="connsiteY10" fmla="*/ 175571 h 3782104"/>
                  <a:gd name="connsiteX11" fmla="*/ 104335 w 553907"/>
                  <a:gd name="connsiteY11" fmla="*/ 175571 h 3782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3907" h="3782104">
                    <a:moveTo>
                      <a:pt x="104335" y="0"/>
                    </a:moveTo>
                    <a:lnTo>
                      <a:pt x="553907" y="0"/>
                    </a:lnTo>
                    <a:lnTo>
                      <a:pt x="553907" y="285720"/>
                    </a:lnTo>
                    <a:lnTo>
                      <a:pt x="156511" y="285720"/>
                    </a:lnTo>
                    <a:lnTo>
                      <a:pt x="156511" y="3496384"/>
                    </a:lnTo>
                    <a:lnTo>
                      <a:pt x="553907" y="3496384"/>
                    </a:lnTo>
                    <a:lnTo>
                      <a:pt x="553907" y="3782104"/>
                    </a:lnTo>
                    <a:lnTo>
                      <a:pt x="104335" y="3782104"/>
                    </a:lnTo>
                    <a:lnTo>
                      <a:pt x="104335" y="3610684"/>
                    </a:lnTo>
                    <a:lnTo>
                      <a:pt x="0" y="3610684"/>
                    </a:lnTo>
                    <a:lnTo>
                      <a:pt x="0" y="175571"/>
                    </a:lnTo>
                    <a:lnTo>
                      <a:pt x="104335" y="1755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97462">
                  <a:defRPr/>
                </a:pPr>
                <a:endParaRPr lang="en-US" sz="8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31" name="Freeform 105">
                <a:extLst>
                  <a:ext uri="{FF2B5EF4-FFF2-40B4-BE49-F238E27FC236}">
                    <a16:creationId xmlns:a16="http://schemas.microsoft.com/office/drawing/2014/main" id="{63E8711C-F865-4568-854F-5A1FD47B3F4E}"/>
                  </a:ext>
                </a:extLst>
              </p:cNvPr>
              <p:cNvSpPr/>
              <p:nvPr/>
            </p:nvSpPr>
            <p:spPr>
              <a:xfrm flipH="1">
                <a:off x="9715928" y="1791568"/>
                <a:ext cx="553907" cy="3782104"/>
              </a:xfrm>
              <a:custGeom>
                <a:avLst/>
                <a:gdLst>
                  <a:gd name="connsiteX0" fmla="*/ 104335 w 553907"/>
                  <a:gd name="connsiteY0" fmla="*/ 0 h 3782104"/>
                  <a:gd name="connsiteX1" fmla="*/ 553907 w 553907"/>
                  <a:gd name="connsiteY1" fmla="*/ 0 h 3782104"/>
                  <a:gd name="connsiteX2" fmla="*/ 553907 w 553907"/>
                  <a:gd name="connsiteY2" fmla="*/ 285720 h 3782104"/>
                  <a:gd name="connsiteX3" fmla="*/ 156511 w 553907"/>
                  <a:gd name="connsiteY3" fmla="*/ 285720 h 3782104"/>
                  <a:gd name="connsiteX4" fmla="*/ 156511 w 553907"/>
                  <a:gd name="connsiteY4" fmla="*/ 3496384 h 3782104"/>
                  <a:gd name="connsiteX5" fmla="*/ 553907 w 553907"/>
                  <a:gd name="connsiteY5" fmla="*/ 3496384 h 3782104"/>
                  <a:gd name="connsiteX6" fmla="*/ 553907 w 553907"/>
                  <a:gd name="connsiteY6" fmla="*/ 3782104 h 3782104"/>
                  <a:gd name="connsiteX7" fmla="*/ 104335 w 553907"/>
                  <a:gd name="connsiteY7" fmla="*/ 3782104 h 3782104"/>
                  <a:gd name="connsiteX8" fmla="*/ 104335 w 553907"/>
                  <a:gd name="connsiteY8" fmla="*/ 3610684 h 3782104"/>
                  <a:gd name="connsiteX9" fmla="*/ 0 w 553907"/>
                  <a:gd name="connsiteY9" fmla="*/ 3610684 h 3782104"/>
                  <a:gd name="connsiteX10" fmla="*/ 0 w 553907"/>
                  <a:gd name="connsiteY10" fmla="*/ 175571 h 3782104"/>
                  <a:gd name="connsiteX11" fmla="*/ 104335 w 553907"/>
                  <a:gd name="connsiteY11" fmla="*/ 175571 h 3782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3907" h="3782104">
                    <a:moveTo>
                      <a:pt x="104335" y="0"/>
                    </a:moveTo>
                    <a:lnTo>
                      <a:pt x="553907" y="0"/>
                    </a:lnTo>
                    <a:lnTo>
                      <a:pt x="553907" y="285720"/>
                    </a:lnTo>
                    <a:lnTo>
                      <a:pt x="156511" y="285720"/>
                    </a:lnTo>
                    <a:lnTo>
                      <a:pt x="156511" y="3496384"/>
                    </a:lnTo>
                    <a:lnTo>
                      <a:pt x="553907" y="3496384"/>
                    </a:lnTo>
                    <a:lnTo>
                      <a:pt x="553907" y="3782104"/>
                    </a:lnTo>
                    <a:lnTo>
                      <a:pt x="104335" y="3782104"/>
                    </a:lnTo>
                    <a:lnTo>
                      <a:pt x="104335" y="3610684"/>
                    </a:lnTo>
                    <a:lnTo>
                      <a:pt x="0" y="3610684"/>
                    </a:lnTo>
                    <a:lnTo>
                      <a:pt x="0" y="175571"/>
                    </a:lnTo>
                    <a:lnTo>
                      <a:pt x="104335" y="1755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97462">
                  <a:defRPr/>
                </a:pPr>
                <a:endParaRPr lang="en-US" sz="8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sp>
          <p:nvSpPr>
            <p:cNvPr id="128" name="Hexagon 127">
              <a:extLst>
                <a:ext uri="{FF2B5EF4-FFF2-40B4-BE49-F238E27FC236}">
                  <a16:creationId xmlns:a16="http://schemas.microsoft.com/office/drawing/2014/main" id="{61BB8572-4B0C-4771-9F5B-E9BE2CC49556}"/>
                </a:ext>
              </a:extLst>
            </p:cNvPr>
            <p:cNvSpPr/>
            <p:nvPr/>
          </p:nvSpPr>
          <p:spPr bwMode="auto">
            <a:xfrm>
              <a:off x="2398893" y="2701796"/>
              <a:ext cx="278243" cy="248925"/>
            </a:xfrm>
            <a:prstGeom prst="hexagon">
              <a:avLst/>
            </a:prstGeom>
            <a:grpFill/>
            <a:ln w="9525" cap="flat" cmpd="sng" algn="ctr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lIns="45694" tIns="45694" rIns="17138" bIns="17138" rtlCol="0" anchor="b" anchorCtr="0"/>
            <a:lstStyle/>
            <a:p>
              <a:pPr algn="ctr" defTabSz="465845">
                <a:defRPr/>
              </a:pPr>
              <a:endParaRPr lang="en-US" sz="400" kern="0" dirty="0">
                <a:solidFill>
                  <a:sysClr val="windowText" lastClr="000000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78DE400-8840-4A95-8B73-91710B589EAB}"/>
              </a:ext>
            </a:extLst>
          </p:cNvPr>
          <p:cNvGrpSpPr/>
          <p:nvPr/>
        </p:nvGrpSpPr>
        <p:grpSpPr>
          <a:xfrm>
            <a:off x="4782736" y="4589921"/>
            <a:ext cx="294673" cy="165188"/>
            <a:chOff x="2240670" y="2657736"/>
            <a:chExt cx="601248" cy="337049"/>
          </a:xfrm>
          <a:solidFill>
            <a:schemeClr val="tx1">
              <a:lumMod val="50000"/>
            </a:schemeClr>
          </a:solidFill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F1E06897-061C-4A65-9858-09689378968C}"/>
                </a:ext>
              </a:extLst>
            </p:cNvPr>
            <p:cNvGrpSpPr/>
            <p:nvPr/>
          </p:nvGrpSpPr>
          <p:grpSpPr>
            <a:xfrm>
              <a:off x="2240670" y="2657736"/>
              <a:ext cx="601248" cy="337049"/>
              <a:chOff x="3523102" y="1791568"/>
              <a:chExt cx="6746733" cy="3782104"/>
            </a:xfrm>
            <a:grpFill/>
          </p:grpSpPr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B3D6BB54-5E6A-47C8-9A23-9D829F3CF7D1}"/>
                  </a:ext>
                </a:extLst>
              </p:cNvPr>
              <p:cNvSpPr/>
              <p:nvPr/>
            </p:nvSpPr>
            <p:spPr>
              <a:xfrm>
                <a:off x="3757139" y="2148421"/>
                <a:ext cx="6278658" cy="30683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97462">
                  <a:defRPr/>
                </a:pPr>
                <a:endParaRPr lang="en-US" sz="8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36" name="Freeform 104">
                <a:extLst>
                  <a:ext uri="{FF2B5EF4-FFF2-40B4-BE49-F238E27FC236}">
                    <a16:creationId xmlns:a16="http://schemas.microsoft.com/office/drawing/2014/main" id="{5815A106-0A64-4225-9C35-8239776224C8}"/>
                  </a:ext>
                </a:extLst>
              </p:cNvPr>
              <p:cNvSpPr/>
              <p:nvPr/>
            </p:nvSpPr>
            <p:spPr>
              <a:xfrm>
                <a:off x="3523102" y="1791568"/>
                <a:ext cx="553907" cy="3782104"/>
              </a:xfrm>
              <a:custGeom>
                <a:avLst/>
                <a:gdLst>
                  <a:gd name="connsiteX0" fmla="*/ 104335 w 553907"/>
                  <a:gd name="connsiteY0" fmla="*/ 0 h 3782104"/>
                  <a:gd name="connsiteX1" fmla="*/ 553907 w 553907"/>
                  <a:gd name="connsiteY1" fmla="*/ 0 h 3782104"/>
                  <a:gd name="connsiteX2" fmla="*/ 553907 w 553907"/>
                  <a:gd name="connsiteY2" fmla="*/ 285720 h 3782104"/>
                  <a:gd name="connsiteX3" fmla="*/ 156511 w 553907"/>
                  <a:gd name="connsiteY3" fmla="*/ 285720 h 3782104"/>
                  <a:gd name="connsiteX4" fmla="*/ 156511 w 553907"/>
                  <a:gd name="connsiteY4" fmla="*/ 3496384 h 3782104"/>
                  <a:gd name="connsiteX5" fmla="*/ 553907 w 553907"/>
                  <a:gd name="connsiteY5" fmla="*/ 3496384 h 3782104"/>
                  <a:gd name="connsiteX6" fmla="*/ 553907 w 553907"/>
                  <a:gd name="connsiteY6" fmla="*/ 3782104 h 3782104"/>
                  <a:gd name="connsiteX7" fmla="*/ 104335 w 553907"/>
                  <a:gd name="connsiteY7" fmla="*/ 3782104 h 3782104"/>
                  <a:gd name="connsiteX8" fmla="*/ 104335 w 553907"/>
                  <a:gd name="connsiteY8" fmla="*/ 3610684 h 3782104"/>
                  <a:gd name="connsiteX9" fmla="*/ 0 w 553907"/>
                  <a:gd name="connsiteY9" fmla="*/ 3610684 h 3782104"/>
                  <a:gd name="connsiteX10" fmla="*/ 0 w 553907"/>
                  <a:gd name="connsiteY10" fmla="*/ 175571 h 3782104"/>
                  <a:gd name="connsiteX11" fmla="*/ 104335 w 553907"/>
                  <a:gd name="connsiteY11" fmla="*/ 175571 h 3782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3907" h="3782104">
                    <a:moveTo>
                      <a:pt x="104335" y="0"/>
                    </a:moveTo>
                    <a:lnTo>
                      <a:pt x="553907" y="0"/>
                    </a:lnTo>
                    <a:lnTo>
                      <a:pt x="553907" y="285720"/>
                    </a:lnTo>
                    <a:lnTo>
                      <a:pt x="156511" y="285720"/>
                    </a:lnTo>
                    <a:lnTo>
                      <a:pt x="156511" y="3496384"/>
                    </a:lnTo>
                    <a:lnTo>
                      <a:pt x="553907" y="3496384"/>
                    </a:lnTo>
                    <a:lnTo>
                      <a:pt x="553907" y="3782104"/>
                    </a:lnTo>
                    <a:lnTo>
                      <a:pt x="104335" y="3782104"/>
                    </a:lnTo>
                    <a:lnTo>
                      <a:pt x="104335" y="3610684"/>
                    </a:lnTo>
                    <a:lnTo>
                      <a:pt x="0" y="3610684"/>
                    </a:lnTo>
                    <a:lnTo>
                      <a:pt x="0" y="175571"/>
                    </a:lnTo>
                    <a:lnTo>
                      <a:pt x="104335" y="1755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97462">
                  <a:defRPr/>
                </a:pPr>
                <a:endParaRPr lang="en-US" sz="8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37" name="Freeform 105">
                <a:extLst>
                  <a:ext uri="{FF2B5EF4-FFF2-40B4-BE49-F238E27FC236}">
                    <a16:creationId xmlns:a16="http://schemas.microsoft.com/office/drawing/2014/main" id="{F9749401-D15D-4D43-B04B-E8897B2C7DE6}"/>
                  </a:ext>
                </a:extLst>
              </p:cNvPr>
              <p:cNvSpPr/>
              <p:nvPr/>
            </p:nvSpPr>
            <p:spPr>
              <a:xfrm flipH="1">
                <a:off x="9715928" y="1791568"/>
                <a:ext cx="553907" cy="3782104"/>
              </a:xfrm>
              <a:custGeom>
                <a:avLst/>
                <a:gdLst>
                  <a:gd name="connsiteX0" fmla="*/ 104335 w 553907"/>
                  <a:gd name="connsiteY0" fmla="*/ 0 h 3782104"/>
                  <a:gd name="connsiteX1" fmla="*/ 553907 w 553907"/>
                  <a:gd name="connsiteY1" fmla="*/ 0 h 3782104"/>
                  <a:gd name="connsiteX2" fmla="*/ 553907 w 553907"/>
                  <a:gd name="connsiteY2" fmla="*/ 285720 h 3782104"/>
                  <a:gd name="connsiteX3" fmla="*/ 156511 w 553907"/>
                  <a:gd name="connsiteY3" fmla="*/ 285720 h 3782104"/>
                  <a:gd name="connsiteX4" fmla="*/ 156511 w 553907"/>
                  <a:gd name="connsiteY4" fmla="*/ 3496384 h 3782104"/>
                  <a:gd name="connsiteX5" fmla="*/ 553907 w 553907"/>
                  <a:gd name="connsiteY5" fmla="*/ 3496384 h 3782104"/>
                  <a:gd name="connsiteX6" fmla="*/ 553907 w 553907"/>
                  <a:gd name="connsiteY6" fmla="*/ 3782104 h 3782104"/>
                  <a:gd name="connsiteX7" fmla="*/ 104335 w 553907"/>
                  <a:gd name="connsiteY7" fmla="*/ 3782104 h 3782104"/>
                  <a:gd name="connsiteX8" fmla="*/ 104335 w 553907"/>
                  <a:gd name="connsiteY8" fmla="*/ 3610684 h 3782104"/>
                  <a:gd name="connsiteX9" fmla="*/ 0 w 553907"/>
                  <a:gd name="connsiteY9" fmla="*/ 3610684 h 3782104"/>
                  <a:gd name="connsiteX10" fmla="*/ 0 w 553907"/>
                  <a:gd name="connsiteY10" fmla="*/ 175571 h 3782104"/>
                  <a:gd name="connsiteX11" fmla="*/ 104335 w 553907"/>
                  <a:gd name="connsiteY11" fmla="*/ 175571 h 3782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3907" h="3782104">
                    <a:moveTo>
                      <a:pt x="104335" y="0"/>
                    </a:moveTo>
                    <a:lnTo>
                      <a:pt x="553907" y="0"/>
                    </a:lnTo>
                    <a:lnTo>
                      <a:pt x="553907" y="285720"/>
                    </a:lnTo>
                    <a:lnTo>
                      <a:pt x="156511" y="285720"/>
                    </a:lnTo>
                    <a:lnTo>
                      <a:pt x="156511" y="3496384"/>
                    </a:lnTo>
                    <a:lnTo>
                      <a:pt x="553907" y="3496384"/>
                    </a:lnTo>
                    <a:lnTo>
                      <a:pt x="553907" y="3782104"/>
                    </a:lnTo>
                    <a:lnTo>
                      <a:pt x="104335" y="3782104"/>
                    </a:lnTo>
                    <a:lnTo>
                      <a:pt x="104335" y="3610684"/>
                    </a:lnTo>
                    <a:lnTo>
                      <a:pt x="0" y="3610684"/>
                    </a:lnTo>
                    <a:lnTo>
                      <a:pt x="0" y="175571"/>
                    </a:lnTo>
                    <a:lnTo>
                      <a:pt x="104335" y="1755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97462">
                  <a:defRPr/>
                </a:pPr>
                <a:endParaRPr lang="en-US" sz="8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sp>
          <p:nvSpPr>
            <p:cNvPr id="134" name="Hexagon 133">
              <a:extLst>
                <a:ext uri="{FF2B5EF4-FFF2-40B4-BE49-F238E27FC236}">
                  <a16:creationId xmlns:a16="http://schemas.microsoft.com/office/drawing/2014/main" id="{FB312708-62EC-4ED8-8038-858E492DE74E}"/>
                </a:ext>
              </a:extLst>
            </p:cNvPr>
            <p:cNvSpPr/>
            <p:nvPr/>
          </p:nvSpPr>
          <p:spPr bwMode="auto">
            <a:xfrm>
              <a:off x="2398893" y="2701796"/>
              <a:ext cx="278243" cy="248925"/>
            </a:xfrm>
            <a:prstGeom prst="hexagon">
              <a:avLst/>
            </a:prstGeom>
            <a:grpFill/>
            <a:ln w="9525" cap="flat" cmpd="sng" algn="ctr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lIns="45694" tIns="45694" rIns="17138" bIns="17138" rtlCol="0" anchor="b" anchorCtr="0"/>
            <a:lstStyle/>
            <a:p>
              <a:pPr algn="ctr" defTabSz="465845">
                <a:defRPr/>
              </a:pPr>
              <a:endParaRPr lang="en-US" sz="400" kern="0" dirty="0">
                <a:solidFill>
                  <a:sysClr val="windowText" lastClr="000000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7958FAA8-4223-47E1-9852-8FD8D637B959}"/>
              </a:ext>
            </a:extLst>
          </p:cNvPr>
          <p:cNvCxnSpPr>
            <a:cxnSpLocks/>
          </p:cNvCxnSpPr>
          <p:nvPr/>
        </p:nvCxnSpPr>
        <p:spPr>
          <a:xfrm>
            <a:off x="4618432" y="2876303"/>
            <a:ext cx="167331" cy="79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B1FA3886-57A7-45AB-95C5-035CE592F2F6}"/>
              </a:ext>
            </a:extLst>
          </p:cNvPr>
          <p:cNvCxnSpPr>
            <a:cxnSpLocks/>
          </p:cNvCxnSpPr>
          <p:nvPr/>
        </p:nvCxnSpPr>
        <p:spPr>
          <a:xfrm>
            <a:off x="4615098" y="3415419"/>
            <a:ext cx="167331" cy="79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CE0F02B3-D0BB-4C8E-994A-C319C87AAD81}"/>
              </a:ext>
            </a:extLst>
          </p:cNvPr>
          <p:cNvCxnSpPr>
            <a:cxnSpLocks/>
          </p:cNvCxnSpPr>
          <p:nvPr/>
        </p:nvCxnSpPr>
        <p:spPr>
          <a:xfrm>
            <a:off x="5698716" y="2535471"/>
            <a:ext cx="0" cy="1414526"/>
          </a:xfrm>
          <a:prstGeom prst="line">
            <a:avLst/>
          </a:prstGeom>
          <a:ln w="50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64737211-7962-4CB2-A40A-6A1F032E2A04}"/>
              </a:ext>
            </a:extLst>
          </p:cNvPr>
          <p:cNvCxnSpPr>
            <a:cxnSpLocks/>
          </p:cNvCxnSpPr>
          <p:nvPr/>
        </p:nvCxnSpPr>
        <p:spPr>
          <a:xfrm>
            <a:off x="5718318" y="4314891"/>
            <a:ext cx="341512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AD929962-738D-4874-9B3C-A3B622F55B4E}"/>
              </a:ext>
            </a:extLst>
          </p:cNvPr>
          <p:cNvCxnSpPr>
            <a:cxnSpLocks/>
          </p:cNvCxnSpPr>
          <p:nvPr/>
        </p:nvCxnSpPr>
        <p:spPr>
          <a:xfrm>
            <a:off x="5085490" y="2869450"/>
            <a:ext cx="608929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AC43D18A-89C7-443E-A501-66D6DD8F60C2}"/>
              </a:ext>
            </a:extLst>
          </p:cNvPr>
          <p:cNvCxnSpPr>
            <a:cxnSpLocks/>
          </p:cNvCxnSpPr>
          <p:nvPr/>
        </p:nvCxnSpPr>
        <p:spPr>
          <a:xfrm>
            <a:off x="5077409" y="3855624"/>
            <a:ext cx="608929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E72D358E-D34C-4888-A011-E2E4AB24AC5A}"/>
              </a:ext>
            </a:extLst>
          </p:cNvPr>
          <p:cNvCxnSpPr>
            <a:cxnSpLocks/>
          </p:cNvCxnSpPr>
          <p:nvPr/>
        </p:nvCxnSpPr>
        <p:spPr>
          <a:xfrm>
            <a:off x="5552832" y="4512682"/>
            <a:ext cx="141234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A43F3E1B-1D51-488E-A609-287B9EAA6736}"/>
              </a:ext>
            </a:extLst>
          </p:cNvPr>
          <p:cNvCxnSpPr>
            <a:cxnSpLocks/>
          </p:cNvCxnSpPr>
          <p:nvPr/>
        </p:nvCxnSpPr>
        <p:spPr>
          <a:xfrm flipH="1" flipV="1">
            <a:off x="5555241" y="3397558"/>
            <a:ext cx="1084" cy="1115886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96C0FBA-7CC7-4C9C-8FF4-1DD5B7D6691F}"/>
              </a:ext>
            </a:extLst>
          </p:cNvPr>
          <p:cNvCxnSpPr>
            <a:cxnSpLocks/>
          </p:cNvCxnSpPr>
          <p:nvPr/>
        </p:nvCxnSpPr>
        <p:spPr>
          <a:xfrm>
            <a:off x="5698716" y="2195346"/>
            <a:ext cx="0" cy="181247"/>
          </a:xfrm>
          <a:prstGeom prst="line">
            <a:avLst/>
          </a:prstGeom>
          <a:ln w="50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8DD417E3-6BD0-4AAB-A7F0-4079368034A4}"/>
              </a:ext>
            </a:extLst>
          </p:cNvPr>
          <p:cNvCxnSpPr>
            <a:cxnSpLocks/>
          </p:cNvCxnSpPr>
          <p:nvPr/>
        </p:nvCxnSpPr>
        <p:spPr>
          <a:xfrm>
            <a:off x="5490070" y="2247331"/>
            <a:ext cx="196268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C528BB24-AA58-4C17-B0DE-BA2BF7DC2F55}"/>
              </a:ext>
            </a:extLst>
          </p:cNvPr>
          <p:cNvCxnSpPr>
            <a:cxnSpLocks/>
          </p:cNvCxnSpPr>
          <p:nvPr/>
        </p:nvCxnSpPr>
        <p:spPr>
          <a:xfrm>
            <a:off x="5491043" y="2338678"/>
            <a:ext cx="196268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ADC502F4-D011-4C6B-9F9C-1E15E22AD47A}"/>
              </a:ext>
            </a:extLst>
          </p:cNvPr>
          <p:cNvGrpSpPr/>
          <p:nvPr/>
        </p:nvGrpSpPr>
        <p:grpSpPr>
          <a:xfrm>
            <a:off x="7429587" y="1911457"/>
            <a:ext cx="3313686" cy="3213506"/>
            <a:chOff x="14858379" y="3822913"/>
            <a:chExt cx="6627372" cy="6427011"/>
          </a:xfrm>
        </p:grpSpPr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75069AE0-0B0C-4D58-9816-FE9F5709AD9E}"/>
                </a:ext>
              </a:extLst>
            </p:cNvPr>
            <p:cNvCxnSpPr>
              <a:cxnSpLocks/>
            </p:cNvCxnSpPr>
            <p:nvPr/>
          </p:nvCxnSpPr>
          <p:spPr>
            <a:xfrm>
              <a:off x="15259746" y="7761888"/>
              <a:ext cx="599578" cy="3889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00E6CF86-EC0D-46B2-B0B5-83B352E1E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439020" y="8652178"/>
              <a:ext cx="243155" cy="190490"/>
            </a:xfrm>
            <a:prstGeom prst="rect">
              <a:avLst/>
            </a:prstGeom>
          </p:spPr>
        </p:pic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41C0AF4-76D7-4AB7-88B4-F8664F27DDD9}"/>
                </a:ext>
              </a:extLst>
            </p:cNvPr>
            <p:cNvCxnSpPr>
              <a:cxnSpLocks/>
            </p:cNvCxnSpPr>
            <p:nvPr/>
          </p:nvCxnSpPr>
          <p:spPr>
            <a:xfrm>
              <a:off x="15265301" y="8596633"/>
              <a:ext cx="599578" cy="3889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038C081D-CC6D-4B85-85EE-0C4686D51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5400000">
              <a:off x="14804377" y="8443696"/>
              <a:ext cx="2623764" cy="693295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41F445C5-F2E6-4BC1-9D14-60B920656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429501" y="7552520"/>
              <a:ext cx="243155" cy="190490"/>
            </a:xfrm>
            <a:prstGeom prst="rect">
              <a:avLst/>
            </a:prstGeom>
          </p:spPr>
        </p:pic>
        <p:pic>
          <p:nvPicPr>
            <p:cNvPr id="101" name="Picture 2" descr="Image result for Azure Service Bus">
              <a:extLst>
                <a:ext uri="{FF2B5EF4-FFF2-40B4-BE49-F238E27FC236}">
                  <a16:creationId xmlns:a16="http://schemas.microsoft.com/office/drawing/2014/main" id="{C0C88316-A868-4B31-942C-F5DDDA9E61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36007" y="8190799"/>
              <a:ext cx="1335428" cy="701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5CF913A6-918F-4A0D-943E-564901D250A8}"/>
                </a:ext>
              </a:extLst>
            </p:cNvPr>
            <p:cNvSpPr/>
            <p:nvPr/>
          </p:nvSpPr>
          <p:spPr>
            <a:xfrm>
              <a:off x="16442277" y="8891898"/>
              <a:ext cx="1335428" cy="9087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456937">
                <a:defRPr/>
              </a:pPr>
              <a:r>
                <a:rPr lang="en-US" sz="784" b="1" dirty="0">
                  <a:solidFill>
                    <a:srgbClr val="505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Azure</a:t>
              </a:r>
            </a:p>
            <a:p>
              <a:pPr algn="ctr" defTabSz="456937">
                <a:defRPr/>
              </a:pPr>
              <a:r>
                <a:rPr lang="en-US" sz="784" b="1" dirty="0">
                  <a:solidFill>
                    <a:srgbClr val="505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Service Bus</a:t>
              </a: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D6959B73-5B0B-41C5-B7AB-01BFF97BAD41}"/>
                </a:ext>
              </a:extLst>
            </p:cNvPr>
            <p:cNvSpPr/>
            <p:nvPr/>
          </p:nvSpPr>
          <p:spPr>
            <a:xfrm>
              <a:off x="14948563" y="3895745"/>
              <a:ext cx="6319678" cy="4260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6937">
                <a:defRPr/>
              </a:pPr>
              <a:r>
                <a:rPr lang="en-US" sz="784" b="1" dirty="0">
                  <a:solidFill>
                    <a:srgbClr val="398CB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Azure – High Available application infrastructure as PaaS cloud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87CE47A8-5D8C-417B-B80B-77DD8FAE3461}"/>
                </a:ext>
              </a:extLst>
            </p:cNvPr>
            <p:cNvSpPr/>
            <p:nvPr/>
          </p:nvSpPr>
          <p:spPr bwMode="auto">
            <a:xfrm>
              <a:off x="14858379" y="3822913"/>
              <a:ext cx="6627372" cy="6427011"/>
            </a:xfrm>
            <a:prstGeom prst="rect">
              <a:avLst/>
            </a:prstGeom>
            <a:noFill/>
            <a:ln w="57150">
              <a:solidFill>
                <a:srgbClr val="3A8CB4"/>
              </a:solidFill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22860" rIns="0" bIns="228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5705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98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51" name="Rectangle: Rounded Corners 150">
              <a:extLst>
                <a:ext uri="{FF2B5EF4-FFF2-40B4-BE49-F238E27FC236}">
                  <a16:creationId xmlns:a16="http://schemas.microsoft.com/office/drawing/2014/main" id="{5144B149-6B61-4151-9B38-507BC9704422}"/>
                </a:ext>
              </a:extLst>
            </p:cNvPr>
            <p:cNvSpPr/>
            <p:nvPr/>
          </p:nvSpPr>
          <p:spPr bwMode="auto">
            <a:xfrm>
              <a:off x="15189505" y="4467546"/>
              <a:ext cx="2916819" cy="113526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23319" rIns="0" bIns="2331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66236" fontAlgn="base">
                <a:spcBef>
                  <a:spcPct val="0"/>
                </a:spcBef>
                <a:spcAft>
                  <a:spcPct val="0"/>
                </a:spcAft>
              </a:pPr>
              <a:endParaRPr lang="en-US" sz="1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pic>
          <p:nvPicPr>
            <p:cNvPr id="152" name="Picture 8" descr="Image result for &quot;Azure SQL Database&quot; icon">
              <a:extLst>
                <a:ext uri="{FF2B5EF4-FFF2-40B4-BE49-F238E27FC236}">
                  <a16:creationId xmlns:a16="http://schemas.microsoft.com/office/drawing/2014/main" id="{0E5C6526-C98E-408B-B34F-A34AC86941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15858" y="4602956"/>
              <a:ext cx="905479" cy="905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3328A6DC-F07D-450B-BE45-5F372CFF5298}"/>
                </a:ext>
              </a:extLst>
            </p:cNvPr>
            <p:cNvSpPr/>
            <p:nvPr/>
          </p:nvSpPr>
          <p:spPr>
            <a:xfrm>
              <a:off x="15974201" y="4461245"/>
              <a:ext cx="2270494" cy="4260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6937">
                <a:defRPr/>
              </a:pPr>
              <a:r>
                <a:rPr lang="en-US" sz="784" b="1" dirty="0">
                  <a:solidFill>
                    <a:srgbClr val="505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Azure SQL Database</a:t>
              </a:r>
            </a:p>
          </p:txBody>
        </p:sp>
        <p:sp>
          <p:nvSpPr>
            <p:cNvPr id="154" name="Flowchart: Magnetic Disk 153">
              <a:extLst>
                <a:ext uri="{FF2B5EF4-FFF2-40B4-BE49-F238E27FC236}">
                  <a16:creationId xmlns:a16="http://schemas.microsoft.com/office/drawing/2014/main" id="{3F060874-E5C4-4C3A-8CAF-78EF6F8AFFAA}"/>
                </a:ext>
              </a:extLst>
            </p:cNvPr>
            <p:cNvSpPr/>
            <p:nvPr/>
          </p:nvSpPr>
          <p:spPr>
            <a:xfrm>
              <a:off x="16552463" y="4782446"/>
              <a:ext cx="333209" cy="341113"/>
            </a:xfrm>
            <a:prstGeom prst="flowChartMagneticDisk">
              <a:avLst/>
            </a:prstGeom>
            <a:solidFill>
              <a:srgbClr val="002060"/>
            </a:solidFill>
            <a:ln w="15875" cap="flat" cmpd="sng" algn="ctr">
              <a:solidFill>
                <a:sysClr val="window" lastClr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lIns="44815" tIns="44815" rIns="16808" bIns="16808" rtlCol="0" anchor="b" anchorCtr="0"/>
            <a:lstStyle/>
            <a:p>
              <a:pPr algn="ctr" defTabSz="456931">
                <a:defRPr/>
              </a:pPr>
              <a:endParaRPr lang="en-US" sz="39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Flowchart: Magnetic Disk 154">
              <a:extLst>
                <a:ext uri="{FF2B5EF4-FFF2-40B4-BE49-F238E27FC236}">
                  <a16:creationId xmlns:a16="http://schemas.microsoft.com/office/drawing/2014/main" id="{18DDD76C-AB61-4DA2-9858-D7C0466FD37A}"/>
                </a:ext>
              </a:extLst>
            </p:cNvPr>
            <p:cNvSpPr/>
            <p:nvPr/>
          </p:nvSpPr>
          <p:spPr>
            <a:xfrm>
              <a:off x="16552255" y="5168163"/>
              <a:ext cx="333209" cy="341113"/>
            </a:xfrm>
            <a:prstGeom prst="flowChartMagneticDisk">
              <a:avLst/>
            </a:prstGeom>
            <a:solidFill>
              <a:srgbClr val="C00000"/>
            </a:solidFill>
            <a:ln w="15875" cap="flat" cmpd="sng" algn="ctr">
              <a:solidFill>
                <a:sysClr val="window" lastClr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lIns="44815" tIns="44815" rIns="16808" bIns="16808" rtlCol="0" anchor="b" anchorCtr="0"/>
            <a:lstStyle/>
            <a:p>
              <a:pPr algn="ctr" defTabSz="456931">
                <a:defRPr/>
              </a:pPr>
              <a:endParaRPr lang="en-US" sz="39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6" name="Flowchart: Magnetic Disk 155">
              <a:extLst>
                <a:ext uri="{FF2B5EF4-FFF2-40B4-BE49-F238E27FC236}">
                  <a16:creationId xmlns:a16="http://schemas.microsoft.com/office/drawing/2014/main" id="{6ABF5F4A-3967-4555-9D8E-1080F01A7090}"/>
                </a:ext>
              </a:extLst>
            </p:cNvPr>
            <p:cNvSpPr/>
            <p:nvPr/>
          </p:nvSpPr>
          <p:spPr>
            <a:xfrm>
              <a:off x="17096708" y="4772727"/>
              <a:ext cx="333209" cy="341113"/>
            </a:xfrm>
            <a:prstGeom prst="flowChartMagneticDisk">
              <a:avLst/>
            </a:prstGeom>
            <a:solidFill>
              <a:srgbClr val="00B050"/>
            </a:solidFill>
            <a:ln w="15875" cap="flat" cmpd="sng" algn="ctr">
              <a:solidFill>
                <a:sysClr val="window" lastClr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lIns="44815" tIns="44815" rIns="16808" bIns="16808" rtlCol="0" anchor="b" anchorCtr="0"/>
            <a:lstStyle/>
            <a:p>
              <a:pPr algn="ctr" defTabSz="456931">
                <a:defRPr/>
              </a:pPr>
              <a:endParaRPr lang="en-US" sz="39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7" name="Flowchart: Magnetic Disk 156">
              <a:extLst>
                <a:ext uri="{FF2B5EF4-FFF2-40B4-BE49-F238E27FC236}">
                  <a16:creationId xmlns:a16="http://schemas.microsoft.com/office/drawing/2014/main" id="{C4B43671-D06F-4F82-A32A-CBFEB747ED2D}"/>
                </a:ext>
              </a:extLst>
            </p:cNvPr>
            <p:cNvSpPr/>
            <p:nvPr/>
          </p:nvSpPr>
          <p:spPr>
            <a:xfrm>
              <a:off x="17096707" y="5167322"/>
              <a:ext cx="333209" cy="341113"/>
            </a:xfrm>
            <a:prstGeom prst="flowChartMagneticDisk">
              <a:avLst/>
            </a:prstGeom>
            <a:solidFill>
              <a:srgbClr val="505050"/>
            </a:solidFill>
            <a:ln w="15875" cap="flat" cmpd="sng" algn="ctr">
              <a:solidFill>
                <a:sysClr val="window" lastClr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lIns="44815" tIns="44815" rIns="16808" bIns="16808" rtlCol="0" anchor="b" anchorCtr="0"/>
            <a:lstStyle/>
            <a:p>
              <a:pPr algn="ctr" defTabSz="456931">
                <a:defRPr/>
              </a:pPr>
              <a:endParaRPr lang="en-US" sz="39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8" name="Rectangle: Rounded Corners 157">
              <a:extLst>
                <a:ext uri="{FF2B5EF4-FFF2-40B4-BE49-F238E27FC236}">
                  <a16:creationId xmlns:a16="http://schemas.microsoft.com/office/drawing/2014/main" id="{63A6E353-1771-4B7D-8D63-F267490708D9}"/>
                </a:ext>
              </a:extLst>
            </p:cNvPr>
            <p:cNvSpPr/>
            <p:nvPr/>
          </p:nvSpPr>
          <p:spPr bwMode="auto">
            <a:xfrm>
              <a:off x="15172722" y="5834347"/>
              <a:ext cx="2916819" cy="113526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23319" rIns="0" bIns="2331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66236" fontAlgn="base">
                <a:spcBef>
                  <a:spcPct val="0"/>
                </a:spcBef>
                <a:spcAft>
                  <a:spcPct val="0"/>
                </a:spcAft>
              </a:pPr>
              <a:endParaRPr lang="en-US" sz="1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DE19925D-960F-445B-9C1A-A2A95CC89002}"/>
                </a:ext>
              </a:extLst>
            </p:cNvPr>
            <p:cNvSpPr/>
            <p:nvPr/>
          </p:nvSpPr>
          <p:spPr>
            <a:xfrm>
              <a:off x="15957419" y="5828045"/>
              <a:ext cx="2033250" cy="4260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6937">
                <a:defRPr/>
              </a:pPr>
              <a:r>
                <a:rPr lang="en-US" sz="784" b="1" dirty="0">
                  <a:solidFill>
                    <a:srgbClr val="505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Azure Cosmos DB</a:t>
              </a:r>
            </a:p>
          </p:txBody>
        </p:sp>
        <p:sp>
          <p:nvSpPr>
            <p:cNvPr id="160" name="Flowchart: Magnetic Disk 159">
              <a:extLst>
                <a:ext uri="{FF2B5EF4-FFF2-40B4-BE49-F238E27FC236}">
                  <a16:creationId xmlns:a16="http://schemas.microsoft.com/office/drawing/2014/main" id="{6F71A4CA-56C2-4554-9AA1-2D6CB8A8DA17}"/>
                </a:ext>
              </a:extLst>
            </p:cNvPr>
            <p:cNvSpPr/>
            <p:nvPr/>
          </p:nvSpPr>
          <p:spPr>
            <a:xfrm>
              <a:off x="17174223" y="6315809"/>
              <a:ext cx="333209" cy="341113"/>
            </a:xfrm>
            <a:prstGeom prst="flowChartMagneticDisk">
              <a:avLst/>
            </a:prstGeom>
            <a:solidFill>
              <a:srgbClr val="00BCF2"/>
            </a:solidFill>
            <a:ln w="15875" cap="flat" cmpd="sng" algn="ctr">
              <a:solidFill>
                <a:sysClr val="window" lastClr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lIns="44815" tIns="44815" rIns="16808" bIns="16808" rtlCol="0" anchor="b" anchorCtr="0"/>
            <a:lstStyle/>
            <a:p>
              <a:pPr algn="ctr" defTabSz="456931">
                <a:defRPr/>
              </a:pPr>
              <a:endParaRPr lang="en-US" sz="39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1" name="Flowchart: Magnetic Disk 160">
              <a:extLst>
                <a:ext uri="{FF2B5EF4-FFF2-40B4-BE49-F238E27FC236}">
                  <a16:creationId xmlns:a16="http://schemas.microsoft.com/office/drawing/2014/main" id="{9EB66CA1-0A48-477D-A716-DE9E6CAB939C}"/>
                </a:ext>
              </a:extLst>
            </p:cNvPr>
            <p:cNvSpPr/>
            <p:nvPr/>
          </p:nvSpPr>
          <p:spPr>
            <a:xfrm>
              <a:off x="16595155" y="6312481"/>
              <a:ext cx="333209" cy="341113"/>
            </a:xfrm>
            <a:prstGeom prst="flowChartMagneticDisk">
              <a:avLst/>
            </a:prstGeom>
            <a:solidFill>
              <a:srgbClr val="505050"/>
            </a:solidFill>
            <a:ln w="15875" cap="flat" cmpd="sng" algn="ctr">
              <a:solidFill>
                <a:sysClr val="window" lastClr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lIns="44815" tIns="44815" rIns="16808" bIns="16808" rtlCol="0" anchor="b" anchorCtr="0"/>
            <a:lstStyle/>
            <a:p>
              <a:pPr algn="ctr" defTabSz="456931">
                <a:defRPr/>
              </a:pPr>
              <a:endParaRPr lang="en-US" sz="39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62" name="Picture 4" descr="Image result for Azure Cosmos DB logo">
              <a:extLst>
                <a:ext uri="{FF2B5EF4-FFF2-40B4-BE49-F238E27FC236}">
                  <a16:creationId xmlns:a16="http://schemas.microsoft.com/office/drawing/2014/main" id="{3B6AF93C-936C-4FEB-A622-9B1719BFAC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3525" y="6116236"/>
              <a:ext cx="1124814" cy="590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43F49FF7-7DB9-4774-9132-EAC512B26CED}"/>
                </a:ext>
              </a:extLst>
            </p:cNvPr>
            <p:cNvCxnSpPr>
              <a:cxnSpLocks/>
            </p:cNvCxnSpPr>
            <p:nvPr/>
          </p:nvCxnSpPr>
          <p:spPr>
            <a:xfrm>
              <a:off x="15259746" y="9776544"/>
              <a:ext cx="599578" cy="3889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9E784F7F-23F0-49A8-83AE-9D9FC9E06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429501" y="9567176"/>
              <a:ext cx="243155" cy="190490"/>
            </a:xfrm>
            <a:prstGeom prst="rect">
              <a:avLst/>
            </a:prstGeom>
          </p:spPr>
        </p:pic>
        <p:sp>
          <p:nvSpPr>
            <p:cNvPr id="165" name="Rectangle: Rounded Corners 164">
              <a:extLst>
                <a:ext uri="{FF2B5EF4-FFF2-40B4-BE49-F238E27FC236}">
                  <a16:creationId xmlns:a16="http://schemas.microsoft.com/office/drawing/2014/main" id="{96C78F27-D32E-4B85-A302-6AAE5716CCF7}"/>
                </a:ext>
              </a:extLst>
            </p:cNvPr>
            <p:cNvSpPr/>
            <p:nvPr/>
          </p:nvSpPr>
          <p:spPr bwMode="auto">
            <a:xfrm>
              <a:off x="14967160" y="7333708"/>
              <a:ext cx="3122381" cy="2768517"/>
            </a:xfrm>
            <a:prstGeom prst="roundRect">
              <a:avLst/>
            </a:prstGeom>
            <a:noFill/>
            <a:ln w="31750">
              <a:solidFill>
                <a:srgbClr val="D9D9D9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23319" rIns="0" bIns="2331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66236" fontAlgn="base">
                <a:spcBef>
                  <a:spcPct val="0"/>
                </a:spcBef>
                <a:spcAft>
                  <a:spcPct val="0"/>
                </a:spcAft>
              </a:pPr>
              <a:endParaRPr lang="en-US" sz="1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66" name="Rectangle: Rounded Corners 165">
              <a:extLst>
                <a:ext uri="{FF2B5EF4-FFF2-40B4-BE49-F238E27FC236}">
                  <a16:creationId xmlns:a16="http://schemas.microsoft.com/office/drawing/2014/main" id="{B204DB16-8A30-471F-BA2B-C3FED8BE0E54}"/>
                </a:ext>
              </a:extLst>
            </p:cNvPr>
            <p:cNvSpPr/>
            <p:nvPr/>
          </p:nvSpPr>
          <p:spPr bwMode="auto">
            <a:xfrm>
              <a:off x="18281900" y="4461071"/>
              <a:ext cx="2916819" cy="113526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23319" rIns="0" bIns="2331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66236" fontAlgn="base">
                <a:spcBef>
                  <a:spcPct val="0"/>
                </a:spcBef>
                <a:spcAft>
                  <a:spcPct val="0"/>
                </a:spcAft>
              </a:pPr>
              <a:endParaRPr lang="en-US" sz="1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4974E9C-8098-4638-9D7D-481D581F24F9}"/>
                </a:ext>
              </a:extLst>
            </p:cNvPr>
            <p:cNvSpPr/>
            <p:nvPr/>
          </p:nvSpPr>
          <p:spPr>
            <a:xfrm>
              <a:off x="19066597" y="4454769"/>
              <a:ext cx="1485022" cy="4260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6937">
                <a:defRPr/>
              </a:pPr>
              <a:r>
                <a:rPr lang="en-US" sz="784" b="1" dirty="0">
                  <a:solidFill>
                    <a:srgbClr val="505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Azure Redis</a:t>
              </a:r>
            </a:p>
          </p:txBody>
        </p:sp>
        <p:pic>
          <p:nvPicPr>
            <p:cNvPr id="168" name="Picture 2" descr="Resultado de imagen para Redis cache Azure icon">
              <a:extLst>
                <a:ext uri="{FF2B5EF4-FFF2-40B4-BE49-F238E27FC236}">
                  <a16:creationId xmlns:a16="http://schemas.microsoft.com/office/drawing/2014/main" id="{77F86386-381F-40EB-8F58-6824E21A21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28077" y="4855643"/>
              <a:ext cx="506136" cy="506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9" name="Rectangle: Rounded Corners 168">
              <a:extLst>
                <a:ext uri="{FF2B5EF4-FFF2-40B4-BE49-F238E27FC236}">
                  <a16:creationId xmlns:a16="http://schemas.microsoft.com/office/drawing/2014/main" id="{28C0DE82-9D2B-49DA-A60D-508B8AFCA48F}"/>
                </a:ext>
              </a:extLst>
            </p:cNvPr>
            <p:cNvSpPr/>
            <p:nvPr/>
          </p:nvSpPr>
          <p:spPr bwMode="auto">
            <a:xfrm>
              <a:off x="18281900" y="5807201"/>
              <a:ext cx="2916819" cy="113526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23319" rIns="0" bIns="2331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66236" fontAlgn="base">
                <a:spcBef>
                  <a:spcPct val="0"/>
                </a:spcBef>
                <a:spcAft>
                  <a:spcPct val="0"/>
                </a:spcAft>
              </a:pPr>
              <a:endParaRPr lang="en-US" sz="1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830699A7-F43B-4A62-A5B3-23FF775B4A61}"/>
                </a:ext>
              </a:extLst>
            </p:cNvPr>
            <p:cNvSpPr/>
            <p:nvPr/>
          </p:nvSpPr>
          <p:spPr>
            <a:xfrm>
              <a:off x="18720913" y="5800899"/>
              <a:ext cx="2417970" cy="4260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6937">
                <a:defRPr/>
              </a:pPr>
              <a:r>
                <a:rPr lang="en-US" sz="784" b="1" dirty="0">
                  <a:solidFill>
                    <a:srgbClr val="505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Azure Storage - Blobs</a:t>
              </a:r>
            </a:p>
          </p:txBody>
        </p:sp>
        <p:pic>
          <p:nvPicPr>
            <p:cNvPr id="171" name="Picture 4" descr="Image result for Azure storage blobs icon">
              <a:extLst>
                <a:ext uri="{FF2B5EF4-FFF2-40B4-BE49-F238E27FC236}">
                  <a16:creationId xmlns:a16="http://schemas.microsoft.com/office/drawing/2014/main" id="{9F7F389D-3BE8-4497-8723-80119DAEE3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57709" y="6107481"/>
              <a:ext cx="687634" cy="6876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A6EA91FC-B80A-4051-B693-9874E8FCB684}"/>
                </a:ext>
              </a:extLst>
            </p:cNvPr>
            <p:cNvSpPr/>
            <p:nvPr/>
          </p:nvSpPr>
          <p:spPr>
            <a:xfrm>
              <a:off x="20091371" y="6228135"/>
              <a:ext cx="946412" cy="5465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6937">
                <a:defRPr/>
              </a:pPr>
              <a:r>
                <a:rPr lang="en-US" sz="588" dirty="0">
                  <a:solidFill>
                    <a:srgbClr val="505050"/>
                  </a:solidFill>
                  <a:latin typeface="Segoe UI Light" pitchFamily="34" charset="0"/>
                </a:rPr>
                <a:t>(Product </a:t>
              </a:r>
            </a:p>
            <a:p>
              <a:pPr defTabSz="456937">
                <a:defRPr/>
              </a:pPr>
              <a:r>
                <a:rPr lang="en-US" sz="588" dirty="0">
                  <a:solidFill>
                    <a:srgbClr val="505050"/>
                  </a:solidFill>
                  <a:latin typeface="Segoe UI Light" pitchFamily="34" charset="0"/>
                </a:rPr>
                <a:t>Images)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EC2A34F6-EA15-4E17-B145-42DA8683DC04}"/>
                </a:ext>
              </a:extLst>
            </p:cNvPr>
            <p:cNvSpPr/>
            <p:nvPr/>
          </p:nvSpPr>
          <p:spPr>
            <a:xfrm>
              <a:off x="20013417" y="4999155"/>
              <a:ext cx="856644" cy="3656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6937">
                <a:defRPr/>
              </a:pPr>
              <a:r>
                <a:rPr lang="en-US" sz="588" dirty="0">
                  <a:solidFill>
                    <a:srgbClr val="505050"/>
                  </a:solidFill>
                  <a:latin typeface="Segoe UI Light" pitchFamily="34" charset="0"/>
                </a:rPr>
                <a:t>(Basket)</a:t>
              </a:r>
            </a:p>
          </p:txBody>
        </p:sp>
        <p:sp>
          <p:nvSpPr>
            <p:cNvPr id="174" name="Rectangle: Rounded Corners 173">
              <a:extLst>
                <a:ext uri="{FF2B5EF4-FFF2-40B4-BE49-F238E27FC236}">
                  <a16:creationId xmlns:a16="http://schemas.microsoft.com/office/drawing/2014/main" id="{8B605919-FB3B-4B8D-8BA8-DF7BB5AF2471}"/>
                </a:ext>
              </a:extLst>
            </p:cNvPr>
            <p:cNvSpPr/>
            <p:nvPr/>
          </p:nvSpPr>
          <p:spPr bwMode="auto">
            <a:xfrm>
              <a:off x="18281900" y="7309441"/>
              <a:ext cx="2916819" cy="279278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23319" rIns="0" bIns="2331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66236" fontAlgn="base">
                <a:spcBef>
                  <a:spcPct val="0"/>
                </a:spcBef>
                <a:spcAft>
                  <a:spcPct val="0"/>
                </a:spcAft>
              </a:pPr>
              <a:endParaRPr lang="en-US" sz="1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093A933D-F3E2-4344-87EA-0A453CF0446B}"/>
                </a:ext>
              </a:extLst>
            </p:cNvPr>
            <p:cNvSpPr/>
            <p:nvPr/>
          </p:nvSpPr>
          <p:spPr>
            <a:xfrm>
              <a:off x="18445451" y="7469926"/>
              <a:ext cx="2866812" cy="4260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6937">
                <a:defRPr/>
              </a:pPr>
              <a:r>
                <a:rPr lang="en-US" sz="784" b="1" dirty="0">
                  <a:solidFill>
                    <a:srgbClr val="505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Other Azure infrastructure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5F6B3240-28FB-41A2-A4DF-142D85E01CA4}"/>
                </a:ext>
              </a:extLst>
            </p:cNvPr>
            <p:cNvSpPr/>
            <p:nvPr/>
          </p:nvSpPr>
          <p:spPr>
            <a:xfrm>
              <a:off x="18360733" y="7984852"/>
              <a:ext cx="2913730" cy="19082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42875" indent="-142875" defTabSz="456937">
                <a:buFontTx/>
                <a:buChar char="-"/>
                <a:defRPr/>
              </a:pPr>
              <a:r>
                <a:rPr lang="en-US" sz="700" dirty="0">
                  <a:solidFill>
                    <a:srgbClr val="505050"/>
                  </a:solidFill>
                </a:rPr>
                <a:t>Azure Container Registry</a:t>
              </a:r>
            </a:p>
            <a:p>
              <a:pPr marL="142875" indent="-142875" defTabSz="456937">
                <a:buFontTx/>
                <a:buChar char="-"/>
                <a:defRPr/>
              </a:pPr>
              <a:r>
                <a:rPr lang="en-US" sz="700" dirty="0">
                  <a:solidFill>
                    <a:srgbClr val="505050"/>
                  </a:solidFill>
                </a:rPr>
                <a:t>Azure Container Build</a:t>
              </a:r>
            </a:p>
            <a:p>
              <a:pPr marL="142875" indent="-142875" defTabSz="456937">
                <a:buFontTx/>
                <a:buChar char="-"/>
                <a:defRPr/>
              </a:pPr>
              <a:r>
                <a:rPr lang="en-US" sz="700" dirty="0">
                  <a:solidFill>
                    <a:srgbClr val="505050"/>
                  </a:solidFill>
                </a:rPr>
                <a:t>Application Insights</a:t>
              </a:r>
            </a:p>
            <a:p>
              <a:pPr marL="142875" indent="-142875" defTabSz="456937">
                <a:buFontTx/>
                <a:buChar char="-"/>
                <a:defRPr/>
              </a:pPr>
              <a:r>
                <a:rPr lang="en-US" sz="700" dirty="0">
                  <a:solidFill>
                    <a:srgbClr val="505050"/>
                  </a:solidFill>
                </a:rPr>
                <a:t>Azure Key Vault</a:t>
              </a:r>
            </a:p>
            <a:p>
              <a:pPr marL="142875" indent="-142875" defTabSz="456937">
                <a:buFontTx/>
                <a:buChar char="-"/>
                <a:defRPr/>
              </a:pPr>
              <a:r>
                <a:rPr lang="en-US" sz="700" dirty="0">
                  <a:solidFill>
                    <a:srgbClr val="505050"/>
                  </a:solidFill>
                </a:rPr>
                <a:t>Azure API Management</a:t>
              </a:r>
            </a:p>
            <a:p>
              <a:pPr marL="142875" indent="-142875" defTabSz="456937">
                <a:buFontTx/>
                <a:buChar char="-"/>
                <a:defRPr/>
              </a:pPr>
              <a:r>
                <a:rPr lang="en-US" sz="700" dirty="0">
                  <a:solidFill>
                    <a:srgbClr val="505050"/>
                  </a:solidFill>
                </a:rPr>
                <a:t>Azure Application Gateway</a:t>
              </a:r>
            </a:p>
            <a:p>
              <a:pPr marL="142875" indent="-142875" defTabSz="456937">
                <a:buFontTx/>
                <a:buChar char="-"/>
                <a:defRPr/>
              </a:pPr>
              <a:r>
                <a:rPr lang="en-US" sz="700" dirty="0">
                  <a:solidFill>
                    <a:srgbClr val="505050"/>
                  </a:solidFill>
                </a:rPr>
                <a:t>Azure Dev Spaces</a:t>
              </a:r>
            </a:p>
            <a:p>
              <a:pPr marL="142875" indent="-142875" defTabSz="456937">
                <a:buFontTx/>
                <a:buChar char="-"/>
                <a:defRPr/>
              </a:pPr>
              <a:r>
                <a:rPr lang="en-US" sz="700" dirty="0">
                  <a:solidFill>
                    <a:srgbClr val="505050"/>
                  </a:solidFill>
                </a:rPr>
                <a:t>…</a:t>
              </a:r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0F0C6B00-483F-4DD3-9145-AE963BEBFAF4}"/>
              </a:ext>
            </a:extLst>
          </p:cNvPr>
          <p:cNvGrpSpPr/>
          <p:nvPr/>
        </p:nvGrpSpPr>
        <p:grpSpPr>
          <a:xfrm>
            <a:off x="3034179" y="2082488"/>
            <a:ext cx="2015123" cy="536115"/>
            <a:chOff x="6652756" y="3718170"/>
            <a:chExt cx="4030245" cy="1072229"/>
          </a:xfrm>
        </p:grpSpPr>
        <p:pic>
          <p:nvPicPr>
            <p:cNvPr id="178" name="Picture 4" descr="https://azure.microsoft.com/svghandler/service-fabric?width=600&amp;height=315">
              <a:extLst>
                <a:ext uri="{FF2B5EF4-FFF2-40B4-BE49-F238E27FC236}">
                  <a16:creationId xmlns:a16="http://schemas.microsoft.com/office/drawing/2014/main" id="{CB916AB9-014C-422C-A4A5-0EEABB5866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2756" y="4307233"/>
              <a:ext cx="890849" cy="467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9" name="Picture 16" descr="Image result for &quot;Azure Container Service&quot; icon">
              <a:extLst>
                <a:ext uri="{FF2B5EF4-FFF2-40B4-BE49-F238E27FC236}">
                  <a16:creationId xmlns:a16="http://schemas.microsoft.com/office/drawing/2014/main" id="{BB625691-DD40-4044-A7C1-A5524F6CDC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1117" y="3718170"/>
              <a:ext cx="551135" cy="551135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BF03D6A6-A814-4106-827B-02ADE49BD1BE}"/>
                </a:ext>
              </a:extLst>
            </p:cNvPr>
            <p:cNvSpPr/>
            <p:nvPr/>
          </p:nvSpPr>
          <p:spPr>
            <a:xfrm>
              <a:off x="7322466" y="3811600"/>
              <a:ext cx="3360535" cy="4260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6937">
                <a:defRPr/>
              </a:pPr>
              <a:r>
                <a:rPr lang="en-US" sz="784" b="1" dirty="0">
                  <a:solidFill>
                    <a:srgbClr val="505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Azure Kubernetes Service (AKS)</a:t>
              </a: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8ABF5E3A-781E-42EE-A142-FDBD38494E52}"/>
                </a:ext>
              </a:extLst>
            </p:cNvPr>
            <p:cNvSpPr/>
            <p:nvPr/>
          </p:nvSpPr>
          <p:spPr>
            <a:xfrm>
              <a:off x="7325218" y="4364385"/>
              <a:ext cx="2273699" cy="4260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6937">
                <a:defRPr/>
              </a:pPr>
              <a:r>
                <a:rPr lang="en-US" sz="784" b="1" dirty="0">
                  <a:solidFill>
                    <a:srgbClr val="505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Azure Service Fabric</a:t>
              </a: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254F75FC-F248-48C3-A186-3A98E9686DD3}"/>
                </a:ext>
              </a:extLst>
            </p:cNvPr>
            <p:cNvSpPr/>
            <p:nvPr/>
          </p:nvSpPr>
          <p:spPr>
            <a:xfrm>
              <a:off x="7933314" y="4070716"/>
              <a:ext cx="571312" cy="4260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6937">
                <a:defRPr/>
              </a:pPr>
              <a:r>
                <a:rPr lang="en-US" sz="784" b="1" dirty="0">
                  <a:solidFill>
                    <a:srgbClr val="505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or</a:t>
              </a:r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AFFDD3F3-CAFB-45E0-A8C9-995ABC66EC2A}"/>
              </a:ext>
            </a:extLst>
          </p:cNvPr>
          <p:cNvGrpSpPr/>
          <p:nvPr/>
        </p:nvGrpSpPr>
        <p:grpSpPr>
          <a:xfrm>
            <a:off x="3934561" y="2287605"/>
            <a:ext cx="3086734" cy="2848504"/>
            <a:chOff x="8453518" y="4128403"/>
            <a:chExt cx="6173467" cy="5697008"/>
          </a:xfrm>
        </p:grpSpPr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979D6B2E-01B2-4856-9BAB-68B053941229}"/>
                </a:ext>
              </a:extLst>
            </p:cNvPr>
            <p:cNvCxnSpPr>
              <a:cxnSpLocks/>
            </p:cNvCxnSpPr>
            <p:nvPr/>
          </p:nvCxnSpPr>
          <p:spPr>
            <a:xfrm>
              <a:off x="8849144" y="7435902"/>
              <a:ext cx="918997" cy="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403159DF-B640-4895-91FB-9C8003A04B31}"/>
                </a:ext>
              </a:extLst>
            </p:cNvPr>
            <p:cNvCxnSpPr>
              <a:cxnSpLocks/>
            </p:cNvCxnSpPr>
            <p:nvPr/>
          </p:nvCxnSpPr>
          <p:spPr>
            <a:xfrm>
              <a:off x="10740887" y="8906380"/>
              <a:ext cx="1224349" cy="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D3DD7533-C171-49DF-B0A3-16DDF1DF9886}"/>
                </a:ext>
              </a:extLst>
            </p:cNvPr>
            <p:cNvCxnSpPr>
              <a:cxnSpLocks/>
            </p:cNvCxnSpPr>
            <p:nvPr/>
          </p:nvCxnSpPr>
          <p:spPr>
            <a:xfrm>
              <a:off x="10755375" y="6352881"/>
              <a:ext cx="941520" cy="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none"/>
            </a:ln>
            <a:effectLst/>
          </p:spPr>
        </p:cxn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3AEE14BA-1B4D-4FE2-8D08-435F84002041}"/>
                </a:ext>
              </a:extLst>
            </p:cNvPr>
            <p:cNvSpPr/>
            <p:nvPr/>
          </p:nvSpPr>
          <p:spPr>
            <a:xfrm>
              <a:off x="13478517" y="6071355"/>
              <a:ext cx="1071448" cy="3506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2937">
                <a:defRPr/>
              </a:pPr>
              <a:r>
                <a:rPr lang="en-US" sz="539" dirty="0">
                  <a:solidFill>
                    <a:srgbClr val="505050"/>
                  </a:solidFill>
                  <a:latin typeface="Segoe UI Light" pitchFamily="34" charset="0"/>
                </a:rPr>
                <a:t>SignalR Hub</a:t>
              </a:r>
            </a:p>
          </p:txBody>
        </p: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3BBD4C18-4D49-4931-A7F6-293B0511B9E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651512" y="5840144"/>
              <a:ext cx="518273" cy="290534"/>
              <a:chOff x="1596268" y="2657736"/>
              <a:chExt cx="601248" cy="337049"/>
            </a:xfrm>
          </p:grpSpPr>
          <p:grpSp>
            <p:nvGrpSpPr>
              <p:cNvPr id="489" name="Group 488">
                <a:extLst>
                  <a:ext uri="{FF2B5EF4-FFF2-40B4-BE49-F238E27FC236}">
                    <a16:creationId xmlns:a16="http://schemas.microsoft.com/office/drawing/2014/main" id="{C7FE46D0-51FD-4AD2-ACE6-A13732BA3D84}"/>
                  </a:ext>
                </a:extLst>
              </p:cNvPr>
              <p:cNvGrpSpPr/>
              <p:nvPr/>
            </p:nvGrpSpPr>
            <p:grpSpPr>
              <a:xfrm>
                <a:off x="1596268" y="2657736"/>
                <a:ext cx="601248" cy="337049"/>
                <a:chOff x="3523102" y="1791568"/>
                <a:chExt cx="6746733" cy="3782104"/>
              </a:xfrm>
              <a:solidFill>
                <a:srgbClr val="00B050"/>
              </a:solidFill>
            </p:grpSpPr>
            <p:sp>
              <p:nvSpPr>
                <p:cNvPr id="491" name="Rectangle 490">
                  <a:extLst>
                    <a:ext uri="{FF2B5EF4-FFF2-40B4-BE49-F238E27FC236}">
                      <a16:creationId xmlns:a16="http://schemas.microsoft.com/office/drawing/2014/main" id="{D083FC26-C83D-4EC2-9339-6B2AC470436B}"/>
                    </a:ext>
                  </a:extLst>
                </p:cNvPr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492" name="Freeform 92">
                  <a:extLst>
                    <a:ext uri="{FF2B5EF4-FFF2-40B4-BE49-F238E27FC236}">
                      <a16:creationId xmlns:a16="http://schemas.microsoft.com/office/drawing/2014/main" id="{783152E4-A080-4F66-9449-E93FEF69DEAA}"/>
                    </a:ext>
                  </a:extLst>
                </p:cNvPr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493" name="Freeform 93">
                  <a:extLst>
                    <a:ext uri="{FF2B5EF4-FFF2-40B4-BE49-F238E27FC236}">
                      <a16:creationId xmlns:a16="http://schemas.microsoft.com/office/drawing/2014/main" id="{C79D02F0-58A7-4A85-9FBB-ECE338619916}"/>
                    </a:ext>
                  </a:extLst>
                </p:cNvPr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490" name="Hexagon 489">
                <a:extLst>
                  <a:ext uri="{FF2B5EF4-FFF2-40B4-BE49-F238E27FC236}">
                    <a16:creationId xmlns:a16="http://schemas.microsoft.com/office/drawing/2014/main" id="{4B3EA801-0796-4FDC-8AB5-797516AD61A7}"/>
                  </a:ext>
                </a:extLst>
              </p:cNvPr>
              <p:cNvSpPr/>
              <p:nvPr/>
            </p:nvSpPr>
            <p:spPr bwMode="auto">
              <a:xfrm>
                <a:off x="1752996" y="2701797"/>
                <a:ext cx="278243" cy="248925"/>
              </a:xfrm>
              <a:prstGeom prst="hexagon">
                <a:avLst/>
              </a:prstGeom>
              <a:solidFill>
                <a:srgbClr val="92D050"/>
              </a:solidFill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45694" tIns="45694" rIns="17138" bIns="17138" rtlCol="0" anchor="b" anchorCtr="0"/>
              <a:lstStyle/>
              <a:p>
                <a:pPr algn="ctr" defTabSz="465845">
                  <a:defRPr/>
                </a:pPr>
                <a:endParaRPr lang="en-US" sz="400" kern="0" dirty="0">
                  <a:solidFill>
                    <a:sysClr val="windowText" lastClr="000000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FBDE74F3-A4A2-4417-8456-7B315D095140}"/>
                </a:ext>
              </a:extLst>
            </p:cNvPr>
            <p:cNvGrpSpPr/>
            <p:nvPr/>
          </p:nvGrpSpPr>
          <p:grpSpPr>
            <a:xfrm>
              <a:off x="8453518" y="7390809"/>
              <a:ext cx="589345" cy="330376"/>
              <a:chOff x="2240670" y="2657736"/>
              <a:chExt cx="601248" cy="337049"/>
            </a:xfrm>
          </p:grpSpPr>
          <p:grpSp>
            <p:nvGrpSpPr>
              <p:cNvPr id="484" name="Group 483">
                <a:extLst>
                  <a:ext uri="{FF2B5EF4-FFF2-40B4-BE49-F238E27FC236}">
                    <a16:creationId xmlns:a16="http://schemas.microsoft.com/office/drawing/2014/main" id="{3B5ECA4C-C995-4C46-BF30-4DAE62C055EC}"/>
                  </a:ext>
                </a:extLst>
              </p:cNvPr>
              <p:cNvGrpSpPr/>
              <p:nvPr/>
            </p:nvGrpSpPr>
            <p:grpSpPr>
              <a:xfrm>
                <a:off x="2240670" y="2657736"/>
                <a:ext cx="601248" cy="337049"/>
                <a:chOff x="3523102" y="1791568"/>
                <a:chExt cx="6746733" cy="3782104"/>
              </a:xfrm>
              <a:solidFill>
                <a:srgbClr val="FFC000"/>
              </a:solidFill>
            </p:grpSpPr>
            <p:sp>
              <p:nvSpPr>
                <p:cNvPr id="486" name="Rectangle 485">
                  <a:extLst>
                    <a:ext uri="{FF2B5EF4-FFF2-40B4-BE49-F238E27FC236}">
                      <a16:creationId xmlns:a16="http://schemas.microsoft.com/office/drawing/2014/main" id="{4E453B0D-898F-48AB-959A-15F7181066E6}"/>
                    </a:ext>
                  </a:extLst>
                </p:cNvPr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487" name="Freeform 104">
                  <a:extLst>
                    <a:ext uri="{FF2B5EF4-FFF2-40B4-BE49-F238E27FC236}">
                      <a16:creationId xmlns:a16="http://schemas.microsoft.com/office/drawing/2014/main" id="{2DFA434F-03B6-406D-947B-C2452BB028B8}"/>
                    </a:ext>
                  </a:extLst>
                </p:cNvPr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488" name="Freeform 105">
                  <a:extLst>
                    <a:ext uri="{FF2B5EF4-FFF2-40B4-BE49-F238E27FC236}">
                      <a16:creationId xmlns:a16="http://schemas.microsoft.com/office/drawing/2014/main" id="{D2AE859D-396E-4DE9-9F82-B18ACFF81ACD}"/>
                    </a:ext>
                  </a:extLst>
                </p:cNvPr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485" name="Hexagon 484">
                <a:extLst>
                  <a:ext uri="{FF2B5EF4-FFF2-40B4-BE49-F238E27FC236}">
                    <a16:creationId xmlns:a16="http://schemas.microsoft.com/office/drawing/2014/main" id="{C7AAE578-5CFE-4E14-A8C6-24E6EDD70EFD}"/>
                  </a:ext>
                </a:extLst>
              </p:cNvPr>
              <p:cNvSpPr/>
              <p:nvPr/>
            </p:nvSpPr>
            <p:spPr bwMode="auto">
              <a:xfrm>
                <a:off x="2398893" y="2701796"/>
                <a:ext cx="278243" cy="248925"/>
              </a:xfrm>
              <a:prstGeom prst="hexagon">
                <a:avLst/>
              </a:prstGeom>
              <a:solidFill>
                <a:srgbClr val="FFC000"/>
              </a:solidFill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45694" tIns="45694" rIns="17138" bIns="17138" rtlCol="0" anchor="b" anchorCtr="0"/>
              <a:lstStyle/>
              <a:p>
                <a:pPr algn="ctr" defTabSz="465845">
                  <a:defRPr/>
                </a:pPr>
                <a:endParaRPr lang="en-US" sz="400" kern="0" dirty="0">
                  <a:solidFill>
                    <a:sysClr val="windowText" lastClr="000000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222E31FE-7C24-4228-8377-9B000BCBDFA5}"/>
                </a:ext>
              </a:extLst>
            </p:cNvPr>
            <p:cNvGrpSpPr/>
            <p:nvPr/>
          </p:nvGrpSpPr>
          <p:grpSpPr>
            <a:xfrm>
              <a:off x="8605918" y="7543209"/>
              <a:ext cx="589345" cy="330376"/>
              <a:chOff x="2240670" y="2657736"/>
              <a:chExt cx="601248" cy="337049"/>
            </a:xfrm>
          </p:grpSpPr>
          <p:grpSp>
            <p:nvGrpSpPr>
              <p:cNvPr id="479" name="Group 478">
                <a:extLst>
                  <a:ext uri="{FF2B5EF4-FFF2-40B4-BE49-F238E27FC236}">
                    <a16:creationId xmlns:a16="http://schemas.microsoft.com/office/drawing/2014/main" id="{DD361A72-257B-49CC-A22D-597410D58A95}"/>
                  </a:ext>
                </a:extLst>
              </p:cNvPr>
              <p:cNvGrpSpPr/>
              <p:nvPr/>
            </p:nvGrpSpPr>
            <p:grpSpPr>
              <a:xfrm>
                <a:off x="2240670" y="2657736"/>
                <a:ext cx="601248" cy="337049"/>
                <a:chOff x="3523102" y="1791568"/>
                <a:chExt cx="6746733" cy="3782104"/>
              </a:xfrm>
              <a:solidFill>
                <a:srgbClr val="FFC000"/>
              </a:solidFill>
            </p:grpSpPr>
            <p:sp>
              <p:nvSpPr>
                <p:cNvPr id="481" name="Rectangle 480">
                  <a:extLst>
                    <a:ext uri="{FF2B5EF4-FFF2-40B4-BE49-F238E27FC236}">
                      <a16:creationId xmlns:a16="http://schemas.microsoft.com/office/drawing/2014/main" id="{4B722B41-A6D6-4DDF-8AEF-AFF6D983D792}"/>
                    </a:ext>
                  </a:extLst>
                </p:cNvPr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482" name="Freeform 104">
                  <a:extLst>
                    <a:ext uri="{FF2B5EF4-FFF2-40B4-BE49-F238E27FC236}">
                      <a16:creationId xmlns:a16="http://schemas.microsoft.com/office/drawing/2014/main" id="{CA654B29-0193-4078-9259-142EE624154B}"/>
                    </a:ext>
                  </a:extLst>
                </p:cNvPr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483" name="Freeform 105">
                  <a:extLst>
                    <a:ext uri="{FF2B5EF4-FFF2-40B4-BE49-F238E27FC236}">
                      <a16:creationId xmlns:a16="http://schemas.microsoft.com/office/drawing/2014/main" id="{9645B46E-3218-496F-89B4-908F13089750}"/>
                    </a:ext>
                  </a:extLst>
                </p:cNvPr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480" name="Hexagon 479">
                <a:extLst>
                  <a:ext uri="{FF2B5EF4-FFF2-40B4-BE49-F238E27FC236}">
                    <a16:creationId xmlns:a16="http://schemas.microsoft.com/office/drawing/2014/main" id="{3DC48E44-77BB-4B90-A6F2-03CC1AADC676}"/>
                  </a:ext>
                </a:extLst>
              </p:cNvPr>
              <p:cNvSpPr/>
              <p:nvPr/>
            </p:nvSpPr>
            <p:spPr bwMode="auto">
              <a:xfrm>
                <a:off x="2398893" y="2701796"/>
                <a:ext cx="278243" cy="248925"/>
              </a:xfrm>
              <a:prstGeom prst="hexagon">
                <a:avLst/>
              </a:prstGeom>
              <a:solidFill>
                <a:srgbClr val="FFC000"/>
              </a:solidFill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45694" tIns="45694" rIns="17138" bIns="17138" rtlCol="0" anchor="b" anchorCtr="0"/>
              <a:lstStyle/>
              <a:p>
                <a:pPr algn="ctr" defTabSz="465845">
                  <a:defRPr/>
                </a:pPr>
                <a:endParaRPr lang="en-US" sz="400" kern="0" dirty="0">
                  <a:solidFill>
                    <a:sysClr val="windowText" lastClr="000000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95D94B35-0960-4E38-BB97-9928B171958D}"/>
                </a:ext>
              </a:extLst>
            </p:cNvPr>
            <p:cNvGrpSpPr/>
            <p:nvPr/>
          </p:nvGrpSpPr>
          <p:grpSpPr>
            <a:xfrm>
              <a:off x="8758318" y="7695609"/>
              <a:ext cx="589345" cy="330376"/>
              <a:chOff x="2240670" y="2657736"/>
              <a:chExt cx="601248" cy="337049"/>
            </a:xfrm>
          </p:grpSpPr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id="{E60B4938-1B10-451D-849A-205F9E46DDF9}"/>
                  </a:ext>
                </a:extLst>
              </p:cNvPr>
              <p:cNvGrpSpPr/>
              <p:nvPr/>
            </p:nvGrpSpPr>
            <p:grpSpPr>
              <a:xfrm>
                <a:off x="2240670" y="2657736"/>
                <a:ext cx="601248" cy="337049"/>
                <a:chOff x="3523102" y="1791568"/>
                <a:chExt cx="6746733" cy="3782104"/>
              </a:xfrm>
              <a:solidFill>
                <a:srgbClr val="FFC000"/>
              </a:solidFill>
            </p:grpSpPr>
            <p:sp>
              <p:nvSpPr>
                <p:cNvPr id="476" name="Rectangle 475">
                  <a:extLst>
                    <a:ext uri="{FF2B5EF4-FFF2-40B4-BE49-F238E27FC236}">
                      <a16:creationId xmlns:a16="http://schemas.microsoft.com/office/drawing/2014/main" id="{C7327E14-3F19-4573-9946-7F7066169CDB}"/>
                    </a:ext>
                  </a:extLst>
                </p:cNvPr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477" name="Freeform 104">
                  <a:extLst>
                    <a:ext uri="{FF2B5EF4-FFF2-40B4-BE49-F238E27FC236}">
                      <a16:creationId xmlns:a16="http://schemas.microsoft.com/office/drawing/2014/main" id="{B58B7FCD-D5E4-475C-959B-44AF8D1410C2}"/>
                    </a:ext>
                  </a:extLst>
                </p:cNvPr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478" name="Freeform 105">
                  <a:extLst>
                    <a:ext uri="{FF2B5EF4-FFF2-40B4-BE49-F238E27FC236}">
                      <a16:creationId xmlns:a16="http://schemas.microsoft.com/office/drawing/2014/main" id="{1666C4BE-D06F-44DA-B29F-4BC5D5779F6D}"/>
                    </a:ext>
                  </a:extLst>
                </p:cNvPr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475" name="Hexagon 474">
                <a:extLst>
                  <a:ext uri="{FF2B5EF4-FFF2-40B4-BE49-F238E27FC236}">
                    <a16:creationId xmlns:a16="http://schemas.microsoft.com/office/drawing/2014/main" id="{C02B5B33-E357-4813-B0D1-40964E61618A}"/>
                  </a:ext>
                </a:extLst>
              </p:cNvPr>
              <p:cNvSpPr/>
              <p:nvPr/>
            </p:nvSpPr>
            <p:spPr bwMode="auto">
              <a:xfrm>
                <a:off x="2398893" y="2701796"/>
                <a:ext cx="278243" cy="248925"/>
              </a:xfrm>
              <a:prstGeom prst="hexagon">
                <a:avLst/>
              </a:prstGeom>
              <a:solidFill>
                <a:srgbClr val="FFC000"/>
              </a:solidFill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45694" tIns="45694" rIns="17138" bIns="17138" rtlCol="0" anchor="b" anchorCtr="0"/>
              <a:lstStyle/>
              <a:p>
                <a:pPr algn="ctr" defTabSz="465845">
                  <a:defRPr/>
                </a:pPr>
                <a:endParaRPr lang="en-US" sz="400" kern="0" dirty="0">
                  <a:solidFill>
                    <a:sysClr val="windowText" lastClr="000000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3B8FDCD5-B277-4359-8171-65443B131835}"/>
                </a:ext>
              </a:extLst>
            </p:cNvPr>
            <p:cNvGrpSpPr/>
            <p:nvPr/>
          </p:nvGrpSpPr>
          <p:grpSpPr>
            <a:xfrm>
              <a:off x="8910718" y="7848009"/>
              <a:ext cx="589345" cy="330376"/>
              <a:chOff x="2240670" y="2657736"/>
              <a:chExt cx="601248" cy="337049"/>
            </a:xfrm>
          </p:grpSpPr>
          <p:grpSp>
            <p:nvGrpSpPr>
              <p:cNvPr id="469" name="Group 468">
                <a:extLst>
                  <a:ext uri="{FF2B5EF4-FFF2-40B4-BE49-F238E27FC236}">
                    <a16:creationId xmlns:a16="http://schemas.microsoft.com/office/drawing/2014/main" id="{298CC0FE-83CD-4F63-9F87-39B8C1958B5B}"/>
                  </a:ext>
                </a:extLst>
              </p:cNvPr>
              <p:cNvGrpSpPr/>
              <p:nvPr/>
            </p:nvGrpSpPr>
            <p:grpSpPr>
              <a:xfrm>
                <a:off x="2240670" y="2657736"/>
                <a:ext cx="601248" cy="337049"/>
                <a:chOff x="3523102" y="1791568"/>
                <a:chExt cx="6746733" cy="3782104"/>
              </a:xfrm>
              <a:solidFill>
                <a:srgbClr val="FFC000"/>
              </a:solidFill>
            </p:grpSpPr>
            <p:sp>
              <p:nvSpPr>
                <p:cNvPr id="471" name="Rectangle 470">
                  <a:extLst>
                    <a:ext uri="{FF2B5EF4-FFF2-40B4-BE49-F238E27FC236}">
                      <a16:creationId xmlns:a16="http://schemas.microsoft.com/office/drawing/2014/main" id="{29EE17F0-E12B-4959-A1E3-FCCD6986A228}"/>
                    </a:ext>
                  </a:extLst>
                </p:cNvPr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472" name="Freeform 104">
                  <a:extLst>
                    <a:ext uri="{FF2B5EF4-FFF2-40B4-BE49-F238E27FC236}">
                      <a16:creationId xmlns:a16="http://schemas.microsoft.com/office/drawing/2014/main" id="{99F2EE1F-F971-413B-812E-2357E64A81A7}"/>
                    </a:ext>
                  </a:extLst>
                </p:cNvPr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473" name="Freeform 105">
                  <a:extLst>
                    <a:ext uri="{FF2B5EF4-FFF2-40B4-BE49-F238E27FC236}">
                      <a16:creationId xmlns:a16="http://schemas.microsoft.com/office/drawing/2014/main" id="{529B3BD3-4746-44B7-AEC2-6B2D1D93235A}"/>
                    </a:ext>
                  </a:extLst>
                </p:cNvPr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470" name="Hexagon 469">
                <a:extLst>
                  <a:ext uri="{FF2B5EF4-FFF2-40B4-BE49-F238E27FC236}">
                    <a16:creationId xmlns:a16="http://schemas.microsoft.com/office/drawing/2014/main" id="{DFC7FFFF-F725-4660-86F3-124D964026F7}"/>
                  </a:ext>
                </a:extLst>
              </p:cNvPr>
              <p:cNvSpPr/>
              <p:nvPr/>
            </p:nvSpPr>
            <p:spPr bwMode="auto">
              <a:xfrm>
                <a:off x="2398893" y="2701796"/>
                <a:ext cx="278243" cy="248925"/>
              </a:xfrm>
              <a:prstGeom prst="hexagon">
                <a:avLst/>
              </a:prstGeom>
              <a:solidFill>
                <a:srgbClr val="FFC000"/>
              </a:solidFill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45694" tIns="45694" rIns="17138" bIns="17138" rtlCol="0" anchor="b" anchorCtr="0"/>
              <a:lstStyle/>
              <a:p>
                <a:pPr algn="ctr" defTabSz="465845">
                  <a:defRPr/>
                </a:pPr>
                <a:endParaRPr lang="en-US" sz="400" kern="0" dirty="0">
                  <a:solidFill>
                    <a:sysClr val="windowText" lastClr="000000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A0B1A356-B31D-4FCB-AAB2-51D0F67D0654}"/>
                </a:ext>
              </a:extLst>
            </p:cNvPr>
            <p:cNvGrpSpPr/>
            <p:nvPr/>
          </p:nvGrpSpPr>
          <p:grpSpPr>
            <a:xfrm>
              <a:off x="9063118" y="8000409"/>
              <a:ext cx="589345" cy="330376"/>
              <a:chOff x="2240670" y="2657736"/>
              <a:chExt cx="601248" cy="337049"/>
            </a:xfrm>
          </p:grpSpPr>
          <p:grpSp>
            <p:nvGrpSpPr>
              <p:cNvPr id="464" name="Group 463">
                <a:extLst>
                  <a:ext uri="{FF2B5EF4-FFF2-40B4-BE49-F238E27FC236}">
                    <a16:creationId xmlns:a16="http://schemas.microsoft.com/office/drawing/2014/main" id="{82D68EA4-5BB2-4880-BBF8-AE91B4D5429B}"/>
                  </a:ext>
                </a:extLst>
              </p:cNvPr>
              <p:cNvGrpSpPr/>
              <p:nvPr/>
            </p:nvGrpSpPr>
            <p:grpSpPr>
              <a:xfrm>
                <a:off x="2240670" y="2657736"/>
                <a:ext cx="601248" cy="337049"/>
                <a:chOff x="3523102" y="1791568"/>
                <a:chExt cx="6746733" cy="3782104"/>
              </a:xfrm>
              <a:solidFill>
                <a:srgbClr val="FFC000"/>
              </a:solidFill>
            </p:grpSpPr>
            <p:sp>
              <p:nvSpPr>
                <p:cNvPr id="466" name="Rectangle 465">
                  <a:extLst>
                    <a:ext uri="{FF2B5EF4-FFF2-40B4-BE49-F238E27FC236}">
                      <a16:creationId xmlns:a16="http://schemas.microsoft.com/office/drawing/2014/main" id="{994EDC9A-46B7-4182-8B9E-E4B5C2CC8E4D}"/>
                    </a:ext>
                  </a:extLst>
                </p:cNvPr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467" name="Freeform 104">
                  <a:extLst>
                    <a:ext uri="{FF2B5EF4-FFF2-40B4-BE49-F238E27FC236}">
                      <a16:creationId xmlns:a16="http://schemas.microsoft.com/office/drawing/2014/main" id="{FBCB8216-F02A-43EF-AB3F-BAB97AAC892C}"/>
                    </a:ext>
                  </a:extLst>
                </p:cNvPr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468" name="Freeform 105">
                  <a:extLst>
                    <a:ext uri="{FF2B5EF4-FFF2-40B4-BE49-F238E27FC236}">
                      <a16:creationId xmlns:a16="http://schemas.microsoft.com/office/drawing/2014/main" id="{F9CBB71D-B71D-428C-998E-00C2B3C474B1}"/>
                    </a:ext>
                  </a:extLst>
                </p:cNvPr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465" name="Hexagon 464">
                <a:extLst>
                  <a:ext uri="{FF2B5EF4-FFF2-40B4-BE49-F238E27FC236}">
                    <a16:creationId xmlns:a16="http://schemas.microsoft.com/office/drawing/2014/main" id="{5B7956A1-6450-4DBE-97F5-A968F85488A6}"/>
                  </a:ext>
                </a:extLst>
              </p:cNvPr>
              <p:cNvSpPr/>
              <p:nvPr/>
            </p:nvSpPr>
            <p:spPr bwMode="auto">
              <a:xfrm>
                <a:off x="2398893" y="2701796"/>
                <a:ext cx="278243" cy="248925"/>
              </a:xfrm>
              <a:prstGeom prst="hexagon">
                <a:avLst/>
              </a:prstGeom>
              <a:solidFill>
                <a:srgbClr val="FFC000"/>
              </a:solidFill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45694" tIns="45694" rIns="17138" bIns="17138" rtlCol="0" anchor="b" anchorCtr="0"/>
              <a:lstStyle/>
              <a:p>
                <a:pPr algn="ctr" defTabSz="465845">
                  <a:defRPr/>
                </a:pPr>
                <a:endParaRPr lang="en-US" sz="400" kern="0" dirty="0">
                  <a:solidFill>
                    <a:sysClr val="windowText" lastClr="000000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3A0DBD8A-4C65-4E75-8CF1-4FD5D1CDC858}"/>
                </a:ext>
              </a:extLst>
            </p:cNvPr>
            <p:cNvGrpSpPr/>
            <p:nvPr/>
          </p:nvGrpSpPr>
          <p:grpSpPr>
            <a:xfrm>
              <a:off x="10318430" y="5279307"/>
              <a:ext cx="589345" cy="330376"/>
              <a:chOff x="2240670" y="2657736"/>
              <a:chExt cx="601248" cy="337049"/>
            </a:xfrm>
            <a:solidFill>
              <a:schemeClr val="tx1">
                <a:lumMod val="50000"/>
              </a:schemeClr>
            </a:solidFill>
          </p:grpSpPr>
          <p:grpSp>
            <p:nvGrpSpPr>
              <p:cNvPr id="459" name="Group 458">
                <a:extLst>
                  <a:ext uri="{FF2B5EF4-FFF2-40B4-BE49-F238E27FC236}">
                    <a16:creationId xmlns:a16="http://schemas.microsoft.com/office/drawing/2014/main" id="{41B6FB65-6CA4-4507-9229-E8BEDB7AD349}"/>
                  </a:ext>
                </a:extLst>
              </p:cNvPr>
              <p:cNvGrpSpPr/>
              <p:nvPr/>
            </p:nvGrpSpPr>
            <p:grpSpPr>
              <a:xfrm>
                <a:off x="2240670" y="2657736"/>
                <a:ext cx="601248" cy="337049"/>
                <a:chOff x="3523102" y="1791568"/>
                <a:chExt cx="6746733" cy="3782104"/>
              </a:xfrm>
              <a:grpFill/>
            </p:grpSpPr>
            <p:sp>
              <p:nvSpPr>
                <p:cNvPr id="461" name="Rectangle 460">
                  <a:extLst>
                    <a:ext uri="{FF2B5EF4-FFF2-40B4-BE49-F238E27FC236}">
                      <a16:creationId xmlns:a16="http://schemas.microsoft.com/office/drawing/2014/main" id="{74B3C09C-EED0-4E2F-9C26-8398EBE4E6C7}"/>
                    </a:ext>
                  </a:extLst>
                </p:cNvPr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462" name="Freeform 104">
                  <a:extLst>
                    <a:ext uri="{FF2B5EF4-FFF2-40B4-BE49-F238E27FC236}">
                      <a16:creationId xmlns:a16="http://schemas.microsoft.com/office/drawing/2014/main" id="{72CCCCDC-9E7F-40AA-AB81-271DDE6D57B8}"/>
                    </a:ext>
                  </a:extLst>
                </p:cNvPr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463" name="Freeform 105">
                  <a:extLst>
                    <a:ext uri="{FF2B5EF4-FFF2-40B4-BE49-F238E27FC236}">
                      <a16:creationId xmlns:a16="http://schemas.microsoft.com/office/drawing/2014/main" id="{E8F821BB-73D6-4106-B5D0-198E31D68331}"/>
                    </a:ext>
                  </a:extLst>
                </p:cNvPr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460" name="Hexagon 459">
                <a:extLst>
                  <a:ext uri="{FF2B5EF4-FFF2-40B4-BE49-F238E27FC236}">
                    <a16:creationId xmlns:a16="http://schemas.microsoft.com/office/drawing/2014/main" id="{476867C8-CF6A-4896-B8C2-087D9C06ECE3}"/>
                  </a:ext>
                </a:extLst>
              </p:cNvPr>
              <p:cNvSpPr/>
              <p:nvPr/>
            </p:nvSpPr>
            <p:spPr bwMode="auto">
              <a:xfrm>
                <a:off x="2398893" y="2701796"/>
                <a:ext cx="278243" cy="248925"/>
              </a:xfrm>
              <a:prstGeom prst="hexagon">
                <a:avLst/>
              </a:prstGeom>
              <a:grpFill/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45694" tIns="45694" rIns="17138" bIns="17138" rtlCol="0" anchor="b" anchorCtr="0"/>
              <a:lstStyle/>
              <a:p>
                <a:pPr algn="ctr" defTabSz="465845">
                  <a:defRPr/>
                </a:pPr>
                <a:endParaRPr lang="en-US" sz="400" kern="0" dirty="0">
                  <a:solidFill>
                    <a:sysClr val="windowText" lastClr="000000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96A00B43-93BC-43BD-983A-0B79002F5410}"/>
                </a:ext>
              </a:extLst>
            </p:cNvPr>
            <p:cNvGrpSpPr/>
            <p:nvPr/>
          </p:nvGrpSpPr>
          <p:grpSpPr>
            <a:xfrm>
              <a:off x="10470830" y="5431707"/>
              <a:ext cx="589345" cy="330376"/>
              <a:chOff x="2240670" y="2657736"/>
              <a:chExt cx="601248" cy="337049"/>
            </a:xfrm>
            <a:solidFill>
              <a:schemeClr val="tx1">
                <a:lumMod val="50000"/>
              </a:schemeClr>
            </a:solidFill>
          </p:grpSpPr>
          <p:grpSp>
            <p:nvGrpSpPr>
              <p:cNvPr id="454" name="Group 453">
                <a:extLst>
                  <a:ext uri="{FF2B5EF4-FFF2-40B4-BE49-F238E27FC236}">
                    <a16:creationId xmlns:a16="http://schemas.microsoft.com/office/drawing/2014/main" id="{96955E90-3F29-4EC0-B8A2-B4C5CC0B5DB1}"/>
                  </a:ext>
                </a:extLst>
              </p:cNvPr>
              <p:cNvGrpSpPr/>
              <p:nvPr/>
            </p:nvGrpSpPr>
            <p:grpSpPr>
              <a:xfrm>
                <a:off x="2240670" y="2657736"/>
                <a:ext cx="601248" cy="337049"/>
                <a:chOff x="3523102" y="1791568"/>
                <a:chExt cx="6746733" cy="3782104"/>
              </a:xfrm>
              <a:grpFill/>
            </p:grpSpPr>
            <p:sp>
              <p:nvSpPr>
                <p:cNvPr id="456" name="Rectangle 455">
                  <a:extLst>
                    <a:ext uri="{FF2B5EF4-FFF2-40B4-BE49-F238E27FC236}">
                      <a16:creationId xmlns:a16="http://schemas.microsoft.com/office/drawing/2014/main" id="{85B9E5B6-3B63-4DBC-8298-9C16E4FBDCD6}"/>
                    </a:ext>
                  </a:extLst>
                </p:cNvPr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457" name="Freeform 104">
                  <a:extLst>
                    <a:ext uri="{FF2B5EF4-FFF2-40B4-BE49-F238E27FC236}">
                      <a16:creationId xmlns:a16="http://schemas.microsoft.com/office/drawing/2014/main" id="{4C8254CD-6D9E-4190-8FC3-6A732E565083}"/>
                    </a:ext>
                  </a:extLst>
                </p:cNvPr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458" name="Freeform 105">
                  <a:extLst>
                    <a:ext uri="{FF2B5EF4-FFF2-40B4-BE49-F238E27FC236}">
                      <a16:creationId xmlns:a16="http://schemas.microsoft.com/office/drawing/2014/main" id="{18497B10-7D36-4569-8DE7-810C33053B85}"/>
                    </a:ext>
                  </a:extLst>
                </p:cNvPr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455" name="Hexagon 454">
                <a:extLst>
                  <a:ext uri="{FF2B5EF4-FFF2-40B4-BE49-F238E27FC236}">
                    <a16:creationId xmlns:a16="http://schemas.microsoft.com/office/drawing/2014/main" id="{60DA753A-F4A5-4533-BA05-D0A1C359653B}"/>
                  </a:ext>
                </a:extLst>
              </p:cNvPr>
              <p:cNvSpPr/>
              <p:nvPr/>
            </p:nvSpPr>
            <p:spPr bwMode="auto">
              <a:xfrm>
                <a:off x="2398893" y="2701796"/>
                <a:ext cx="278243" cy="248925"/>
              </a:xfrm>
              <a:prstGeom prst="hexagon">
                <a:avLst/>
              </a:prstGeom>
              <a:grpFill/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45694" tIns="45694" rIns="17138" bIns="17138" rtlCol="0" anchor="b" anchorCtr="0"/>
              <a:lstStyle/>
              <a:p>
                <a:pPr algn="ctr" defTabSz="465845">
                  <a:defRPr/>
                </a:pPr>
                <a:endParaRPr lang="en-US" sz="400" kern="0" dirty="0">
                  <a:solidFill>
                    <a:sysClr val="windowText" lastClr="000000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2891A2A9-34E6-4A8C-990F-C29A3BAC8613}"/>
                </a:ext>
              </a:extLst>
            </p:cNvPr>
            <p:cNvGrpSpPr/>
            <p:nvPr/>
          </p:nvGrpSpPr>
          <p:grpSpPr>
            <a:xfrm>
              <a:off x="10623230" y="5584107"/>
              <a:ext cx="589345" cy="330376"/>
              <a:chOff x="2240670" y="2657736"/>
              <a:chExt cx="601248" cy="337049"/>
            </a:xfrm>
            <a:solidFill>
              <a:schemeClr val="tx1">
                <a:lumMod val="50000"/>
              </a:schemeClr>
            </a:solidFill>
          </p:grpSpPr>
          <p:grpSp>
            <p:nvGrpSpPr>
              <p:cNvPr id="449" name="Group 448">
                <a:extLst>
                  <a:ext uri="{FF2B5EF4-FFF2-40B4-BE49-F238E27FC236}">
                    <a16:creationId xmlns:a16="http://schemas.microsoft.com/office/drawing/2014/main" id="{E874BF4F-47F3-4325-8A95-22A0064C29D2}"/>
                  </a:ext>
                </a:extLst>
              </p:cNvPr>
              <p:cNvGrpSpPr/>
              <p:nvPr/>
            </p:nvGrpSpPr>
            <p:grpSpPr>
              <a:xfrm>
                <a:off x="2240670" y="2657736"/>
                <a:ext cx="601248" cy="337049"/>
                <a:chOff x="3523102" y="1791568"/>
                <a:chExt cx="6746733" cy="3782104"/>
              </a:xfrm>
              <a:grpFill/>
            </p:grpSpPr>
            <p:sp>
              <p:nvSpPr>
                <p:cNvPr id="451" name="Rectangle 450">
                  <a:extLst>
                    <a:ext uri="{FF2B5EF4-FFF2-40B4-BE49-F238E27FC236}">
                      <a16:creationId xmlns:a16="http://schemas.microsoft.com/office/drawing/2014/main" id="{96D9FF3D-C3BF-4518-AF70-C7543599DB54}"/>
                    </a:ext>
                  </a:extLst>
                </p:cNvPr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452" name="Freeform 104">
                  <a:extLst>
                    <a:ext uri="{FF2B5EF4-FFF2-40B4-BE49-F238E27FC236}">
                      <a16:creationId xmlns:a16="http://schemas.microsoft.com/office/drawing/2014/main" id="{4693F262-1EA7-47FD-BCB1-B25C319DE93C}"/>
                    </a:ext>
                  </a:extLst>
                </p:cNvPr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453" name="Freeform 105">
                  <a:extLst>
                    <a:ext uri="{FF2B5EF4-FFF2-40B4-BE49-F238E27FC236}">
                      <a16:creationId xmlns:a16="http://schemas.microsoft.com/office/drawing/2014/main" id="{8D64D3F2-7A8F-453B-BD09-48E6EED1F6C0}"/>
                    </a:ext>
                  </a:extLst>
                </p:cNvPr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450" name="Hexagon 449">
                <a:extLst>
                  <a:ext uri="{FF2B5EF4-FFF2-40B4-BE49-F238E27FC236}">
                    <a16:creationId xmlns:a16="http://schemas.microsoft.com/office/drawing/2014/main" id="{EEDC47A9-24D6-446A-81FC-CDE1A54A6CF4}"/>
                  </a:ext>
                </a:extLst>
              </p:cNvPr>
              <p:cNvSpPr/>
              <p:nvPr/>
            </p:nvSpPr>
            <p:spPr bwMode="auto">
              <a:xfrm>
                <a:off x="2398893" y="2701796"/>
                <a:ext cx="278243" cy="248925"/>
              </a:xfrm>
              <a:prstGeom prst="hexagon">
                <a:avLst/>
              </a:prstGeom>
              <a:grpFill/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45694" tIns="45694" rIns="17138" bIns="17138" rtlCol="0" anchor="b" anchorCtr="0"/>
              <a:lstStyle/>
              <a:p>
                <a:pPr algn="ctr" defTabSz="465845">
                  <a:defRPr/>
                </a:pPr>
                <a:endParaRPr lang="en-US" sz="400" kern="0" dirty="0">
                  <a:solidFill>
                    <a:sysClr val="windowText" lastClr="000000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C086494A-3BBE-4CB6-9458-F89C4BB7573C}"/>
                </a:ext>
              </a:extLst>
            </p:cNvPr>
            <p:cNvGrpSpPr/>
            <p:nvPr/>
          </p:nvGrpSpPr>
          <p:grpSpPr>
            <a:xfrm>
              <a:off x="10775630" y="5736507"/>
              <a:ext cx="589345" cy="330376"/>
              <a:chOff x="2240670" y="2657736"/>
              <a:chExt cx="601248" cy="337049"/>
            </a:xfrm>
            <a:solidFill>
              <a:schemeClr val="tx1">
                <a:lumMod val="50000"/>
              </a:schemeClr>
            </a:solidFill>
          </p:grpSpPr>
          <p:grpSp>
            <p:nvGrpSpPr>
              <p:cNvPr id="444" name="Group 443">
                <a:extLst>
                  <a:ext uri="{FF2B5EF4-FFF2-40B4-BE49-F238E27FC236}">
                    <a16:creationId xmlns:a16="http://schemas.microsoft.com/office/drawing/2014/main" id="{C898A447-171A-47B9-908D-72E73F0782F5}"/>
                  </a:ext>
                </a:extLst>
              </p:cNvPr>
              <p:cNvGrpSpPr/>
              <p:nvPr/>
            </p:nvGrpSpPr>
            <p:grpSpPr>
              <a:xfrm>
                <a:off x="2240670" y="2657736"/>
                <a:ext cx="601248" cy="337049"/>
                <a:chOff x="3523102" y="1791568"/>
                <a:chExt cx="6746733" cy="3782104"/>
              </a:xfrm>
              <a:grpFill/>
            </p:grpSpPr>
            <p:sp>
              <p:nvSpPr>
                <p:cNvPr id="446" name="Rectangle 445">
                  <a:extLst>
                    <a:ext uri="{FF2B5EF4-FFF2-40B4-BE49-F238E27FC236}">
                      <a16:creationId xmlns:a16="http://schemas.microsoft.com/office/drawing/2014/main" id="{F93F982A-ABD6-41D9-8A21-834239649A21}"/>
                    </a:ext>
                  </a:extLst>
                </p:cNvPr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447" name="Freeform 104">
                  <a:extLst>
                    <a:ext uri="{FF2B5EF4-FFF2-40B4-BE49-F238E27FC236}">
                      <a16:creationId xmlns:a16="http://schemas.microsoft.com/office/drawing/2014/main" id="{C88F2EC4-8A96-4DD2-AC54-9263EEEBE1DE}"/>
                    </a:ext>
                  </a:extLst>
                </p:cNvPr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448" name="Freeform 105">
                  <a:extLst>
                    <a:ext uri="{FF2B5EF4-FFF2-40B4-BE49-F238E27FC236}">
                      <a16:creationId xmlns:a16="http://schemas.microsoft.com/office/drawing/2014/main" id="{967DCE82-9E36-4883-8272-1BFA2B9C478D}"/>
                    </a:ext>
                  </a:extLst>
                </p:cNvPr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445" name="Hexagon 444">
                <a:extLst>
                  <a:ext uri="{FF2B5EF4-FFF2-40B4-BE49-F238E27FC236}">
                    <a16:creationId xmlns:a16="http://schemas.microsoft.com/office/drawing/2014/main" id="{89A1EA5E-0C4C-4F42-83B9-2FAC8C06658D}"/>
                  </a:ext>
                </a:extLst>
              </p:cNvPr>
              <p:cNvSpPr/>
              <p:nvPr/>
            </p:nvSpPr>
            <p:spPr bwMode="auto">
              <a:xfrm>
                <a:off x="2398893" y="2701796"/>
                <a:ext cx="278243" cy="248925"/>
              </a:xfrm>
              <a:prstGeom prst="hexagon">
                <a:avLst/>
              </a:prstGeom>
              <a:grpFill/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45694" tIns="45694" rIns="17138" bIns="17138" rtlCol="0" anchor="b" anchorCtr="0"/>
              <a:lstStyle/>
              <a:p>
                <a:pPr algn="ctr" defTabSz="465845">
                  <a:defRPr/>
                </a:pPr>
                <a:endParaRPr lang="en-US" sz="400" kern="0" dirty="0">
                  <a:solidFill>
                    <a:sysClr val="windowText" lastClr="000000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AC8E14E5-404B-4990-A5A2-588AE17DA51E}"/>
                </a:ext>
              </a:extLst>
            </p:cNvPr>
            <p:cNvGrpSpPr/>
            <p:nvPr/>
          </p:nvGrpSpPr>
          <p:grpSpPr>
            <a:xfrm>
              <a:off x="10928030" y="5888907"/>
              <a:ext cx="589345" cy="330376"/>
              <a:chOff x="2240670" y="2657736"/>
              <a:chExt cx="601248" cy="337049"/>
            </a:xfrm>
            <a:solidFill>
              <a:schemeClr val="tx1">
                <a:lumMod val="50000"/>
              </a:schemeClr>
            </a:solidFill>
          </p:grpSpPr>
          <p:grpSp>
            <p:nvGrpSpPr>
              <p:cNvPr id="439" name="Group 438">
                <a:extLst>
                  <a:ext uri="{FF2B5EF4-FFF2-40B4-BE49-F238E27FC236}">
                    <a16:creationId xmlns:a16="http://schemas.microsoft.com/office/drawing/2014/main" id="{D62384A1-1F5F-466A-8832-AA5B81B8ADCB}"/>
                  </a:ext>
                </a:extLst>
              </p:cNvPr>
              <p:cNvGrpSpPr/>
              <p:nvPr/>
            </p:nvGrpSpPr>
            <p:grpSpPr>
              <a:xfrm>
                <a:off x="2240670" y="2657736"/>
                <a:ext cx="601248" cy="337049"/>
                <a:chOff x="3523102" y="1791568"/>
                <a:chExt cx="6746733" cy="3782104"/>
              </a:xfrm>
              <a:grpFill/>
            </p:grpSpPr>
            <p:sp>
              <p:nvSpPr>
                <p:cNvPr id="441" name="Rectangle 440">
                  <a:extLst>
                    <a:ext uri="{FF2B5EF4-FFF2-40B4-BE49-F238E27FC236}">
                      <a16:creationId xmlns:a16="http://schemas.microsoft.com/office/drawing/2014/main" id="{326ADB4F-B533-4BA1-BB3D-8A6829BA84B0}"/>
                    </a:ext>
                  </a:extLst>
                </p:cNvPr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442" name="Freeform 104">
                  <a:extLst>
                    <a:ext uri="{FF2B5EF4-FFF2-40B4-BE49-F238E27FC236}">
                      <a16:creationId xmlns:a16="http://schemas.microsoft.com/office/drawing/2014/main" id="{F514F044-B419-4478-B74E-F288884E7112}"/>
                    </a:ext>
                  </a:extLst>
                </p:cNvPr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443" name="Freeform 105">
                  <a:extLst>
                    <a:ext uri="{FF2B5EF4-FFF2-40B4-BE49-F238E27FC236}">
                      <a16:creationId xmlns:a16="http://schemas.microsoft.com/office/drawing/2014/main" id="{AED8B8F1-0125-4887-974C-728CA2C916A7}"/>
                    </a:ext>
                  </a:extLst>
                </p:cNvPr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440" name="Hexagon 439">
                <a:extLst>
                  <a:ext uri="{FF2B5EF4-FFF2-40B4-BE49-F238E27FC236}">
                    <a16:creationId xmlns:a16="http://schemas.microsoft.com/office/drawing/2014/main" id="{39ED71E8-ED4E-42B2-A877-BC5A5EFA4EEC}"/>
                  </a:ext>
                </a:extLst>
              </p:cNvPr>
              <p:cNvSpPr/>
              <p:nvPr/>
            </p:nvSpPr>
            <p:spPr bwMode="auto">
              <a:xfrm>
                <a:off x="2398893" y="2701796"/>
                <a:ext cx="278243" cy="248925"/>
              </a:xfrm>
              <a:prstGeom prst="hexagon">
                <a:avLst/>
              </a:prstGeom>
              <a:grpFill/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45694" tIns="45694" rIns="17138" bIns="17138" rtlCol="0" anchor="b" anchorCtr="0"/>
              <a:lstStyle/>
              <a:p>
                <a:pPr algn="ctr" defTabSz="465845">
                  <a:defRPr/>
                </a:pPr>
                <a:endParaRPr lang="en-US" sz="400" kern="0" dirty="0">
                  <a:solidFill>
                    <a:sysClr val="windowText" lastClr="000000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4C925226-CD49-41EB-939F-B1582DD741BC}"/>
                </a:ext>
              </a:extLst>
            </p:cNvPr>
            <p:cNvGrpSpPr/>
            <p:nvPr/>
          </p:nvGrpSpPr>
          <p:grpSpPr>
            <a:xfrm>
              <a:off x="10318430" y="6357259"/>
              <a:ext cx="589345" cy="330376"/>
              <a:chOff x="2240670" y="2657736"/>
              <a:chExt cx="601248" cy="337049"/>
            </a:xfrm>
            <a:solidFill>
              <a:schemeClr val="tx1">
                <a:lumMod val="50000"/>
              </a:schemeClr>
            </a:solidFill>
          </p:grpSpPr>
          <p:grpSp>
            <p:nvGrpSpPr>
              <p:cNvPr id="434" name="Group 433">
                <a:extLst>
                  <a:ext uri="{FF2B5EF4-FFF2-40B4-BE49-F238E27FC236}">
                    <a16:creationId xmlns:a16="http://schemas.microsoft.com/office/drawing/2014/main" id="{8574057B-CC81-4F66-87A0-EE31A87A7132}"/>
                  </a:ext>
                </a:extLst>
              </p:cNvPr>
              <p:cNvGrpSpPr/>
              <p:nvPr/>
            </p:nvGrpSpPr>
            <p:grpSpPr>
              <a:xfrm>
                <a:off x="2240670" y="2657736"/>
                <a:ext cx="601248" cy="337049"/>
                <a:chOff x="3523102" y="1791568"/>
                <a:chExt cx="6746733" cy="3782104"/>
              </a:xfrm>
              <a:grpFill/>
            </p:grpSpPr>
            <p:sp>
              <p:nvSpPr>
                <p:cNvPr id="436" name="Rectangle 435">
                  <a:extLst>
                    <a:ext uri="{FF2B5EF4-FFF2-40B4-BE49-F238E27FC236}">
                      <a16:creationId xmlns:a16="http://schemas.microsoft.com/office/drawing/2014/main" id="{500E8371-A659-4A98-98CB-F2531E3A0451}"/>
                    </a:ext>
                  </a:extLst>
                </p:cNvPr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437" name="Freeform 104">
                  <a:extLst>
                    <a:ext uri="{FF2B5EF4-FFF2-40B4-BE49-F238E27FC236}">
                      <a16:creationId xmlns:a16="http://schemas.microsoft.com/office/drawing/2014/main" id="{70C92C1E-CE94-4AEA-836C-A2120970D1C5}"/>
                    </a:ext>
                  </a:extLst>
                </p:cNvPr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438" name="Freeform 105">
                  <a:extLst>
                    <a:ext uri="{FF2B5EF4-FFF2-40B4-BE49-F238E27FC236}">
                      <a16:creationId xmlns:a16="http://schemas.microsoft.com/office/drawing/2014/main" id="{9ACA9442-71C1-474C-B2E6-9644D3E65A17}"/>
                    </a:ext>
                  </a:extLst>
                </p:cNvPr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435" name="Hexagon 434">
                <a:extLst>
                  <a:ext uri="{FF2B5EF4-FFF2-40B4-BE49-F238E27FC236}">
                    <a16:creationId xmlns:a16="http://schemas.microsoft.com/office/drawing/2014/main" id="{8935F7CD-A0FA-486B-814A-0EE3C7D139F8}"/>
                  </a:ext>
                </a:extLst>
              </p:cNvPr>
              <p:cNvSpPr/>
              <p:nvPr/>
            </p:nvSpPr>
            <p:spPr bwMode="auto">
              <a:xfrm>
                <a:off x="2398893" y="2701796"/>
                <a:ext cx="278243" cy="248925"/>
              </a:xfrm>
              <a:prstGeom prst="hexagon">
                <a:avLst/>
              </a:prstGeom>
              <a:grpFill/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45694" tIns="45694" rIns="17138" bIns="17138" rtlCol="0" anchor="b" anchorCtr="0"/>
              <a:lstStyle/>
              <a:p>
                <a:pPr algn="ctr" defTabSz="465845">
                  <a:defRPr/>
                </a:pPr>
                <a:endParaRPr lang="en-US" sz="400" kern="0" dirty="0">
                  <a:solidFill>
                    <a:sysClr val="windowText" lastClr="000000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4D75BB95-4DA0-44AB-8DA7-99BF45C4B7DF}"/>
                </a:ext>
              </a:extLst>
            </p:cNvPr>
            <p:cNvGrpSpPr/>
            <p:nvPr/>
          </p:nvGrpSpPr>
          <p:grpSpPr>
            <a:xfrm>
              <a:off x="10470830" y="6509659"/>
              <a:ext cx="589345" cy="330376"/>
              <a:chOff x="2240670" y="2657736"/>
              <a:chExt cx="601248" cy="337049"/>
            </a:xfrm>
            <a:solidFill>
              <a:schemeClr val="tx1">
                <a:lumMod val="50000"/>
              </a:schemeClr>
            </a:solidFill>
          </p:grpSpPr>
          <p:grpSp>
            <p:nvGrpSpPr>
              <p:cNvPr id="429" name="Group 428">
                <a:extLst>
                  <a:ext uri="{FF2B5EF4-FFF2-40B4-BE49-F238E27FC236}">
                    <a16:creationId xmlns:a16="http://schemas.microsoft.com/office/drawing/2014/main" id="{6E3A1B0F-8442-494A-9F9A-562E879D55DC}"/>
                  </a:ext>
                </a:extLst>
              </p:cNvPr>
              <p:cNvGrpSpPr/>
              <p:nvPr/>
            </p:nvGrpSpPr>
            <p:grpSpPr>
              <a:xfrm>
                <a:off x="2240670" y="2657736"/>
                <a:ext cx="601248" cy="337049"/>
                <a:chOff x="3523102" y="1791568"/>
                <a:chExt cx="6746733" cy="3782104"/>
              </a:xfrm>
              <a:grpFill/>
            </p:grpSpPr>
            <p:sp>
              <p:nvSpPr>
                <p:cNvPr id="431" name="Rectangle 430">
                  <a:extLst>
                    <a:ext uri="{FF2B5EF4-FFF2-40B4-BE49-F238E27FC236}">
                      <a16:creationId xmlns:a16="http://schemas.microsoft.com/office/drawing/2014/main" id="{F2829404-FE9E-4AC7-864A-02AC4C836578}"/>
                    </a:ext>
                  </a:extLst>
                </p:cNvPr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432" name="Freeform 104">
                  <a:extLst>
                    <a:ext uri="{FF2B5EF4-FFF2-40B4-BE49-F238E27FC236}">
                      <a16:creationId xmlns:a16="http://schemas.microsoft.com/office/drawing/2014/main" id="{3205F2FA-B8F2-45FF-B14F-7E7701AD4F5F}"/>
                    </a:ext>
                  </a:extLst>
                </p:cNvPr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433" name="Freeform 105">
                  <a:extLst>
                    <a:ext uri="{FF2B5EF4-FFF2-40B4-BE49-F238E27FC236}">
                      <a16:creationId xmlns:a16="http://schemas.microsoft.com/office/drawing/2014/main" id="{A7DE1FA5-6A83-4934-A3F3-AB0DB1EE9728}"/>
                    </a:ext>
                  </a:extLst>
                </p:cNvPr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430" name="Hexagon 429">
                <a:extLst>
                  <a:ext uri="{FF2B5EF4-FFF2-40B4-BE49-F238E27FC236}">
                    <a16:creationId xmlns:a16="http://schemas.microsoft.com/office/drawing/2014/main" id="{C75C2ED8-FE3C-4DCB-9555-6BD09D3237BD}"/>
                  </a:ext>
                </a:extLst>
              </p:cNvPr>
              <p:cNvSpPr/>
              <p:nvPr/>
            </p:nvSpPr>
            <p:spPr bwMode="auto">
              <a:xfrm>
                <a:off x="2398893" y="2701796"/>
                <a:ext cx="278243" cy="248925"/>
              </a:xfrm>
              <a:prstGeom prst="hexagon">
                <a:avLst/>
              </a:prstGeom>
              <a:grpFill/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45694" tIns="45694" rIns="17138" bIns="17138" rtlCol="0" anchor="b" anchorCtr="0"/>
              <a:lstStyle/>
              <a:p>
                <a:pPr algn="ctr" defTabSz="465845">
                  <a:defRPr/>
                </a:pPr>
                <a:endParaRPr lang="en-US" sz="400" kern="0" dirty="0">
                  <a:solidFill>
                    <a:sysClr val="windowText" lastClr="000000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57D71312-4FB1-4BE3-ACFD-AB5EF1FB9666}"/>
                </a:ext>
              </a:extLst>
            </p:cNvPr>
            <p:cNvGrpSpPr/>
            <p:nvPr/>
          </p:nvGrpSpPr>
          <p:grpSpPr>
            <a:xfrm>
              <a:off x="10623230" y="6662059"/>
              <a:ext cx="589345" cy="330376"/>
              <a:chOff x="2240670" y="2657736"/>
              <a:chExt cx="601248" cy="337049"/>
            </a:xfrm>
            <a:solidFill>
              <a:schemeClr val="tx1">
                <a:lumMod val="50000"/>
              </a:schemeClr>
            </a:solidFill>
          </p:grpSpPr>
          <p:grpSp>
            <p:nvGrpSpPr>
              <p:cNvPr id="424" name="Group 423">
                <a:extLst>
                  <a:ext uri="{FF2B5EF4-FFF2-40B4-BE49-F238E27FC236}">
                    <a16:creationId xmlns:a16="http://schemas.microsoft.com/office/drawing/2014/main" id="{A19E04D9-7F1A-44D5-8393-B16AF05C6709}"/>
                  </a:ext>
                </a:extLst>
              </p:cNvPr>
              <p:cNvGrpSpPr/>
              <p:nvPr/>
            </p:nvGrpSpPr>
            <p:grpSpPr>
              <a:xfrm>
                <a:off x="2240670" y="2657736"/>
                <a:ext cx="601248" cy="337049"/>
                <a:chOff x="3523102" y="1791568"/>
                <a:chExt cx="6746733" cy="3782104"/>
              </a:xfrm>
              <a:grpFill/>
            </p:grpSpPr>
            <p:sp>
              <p:nvSpPr>
                <p:cNvPr id="426" name="Rectangle 425">
                  <a:extLst>
                    <a:ext uri="{FF2B5EF4-FFF2-40B4-BE49-F238E27FC236}">
                      <a16:creationId xmlns:a16="http://schemas.microsoft.com/office/drawing/2014/main" id="{A9BC4090-F5F6-4DA9-BDDF-1BF1C4756302}"/>
                    </a:ext>
                  </a:extLst>
                </p:cNvPr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427" name="Freeform 104">
                  <a:extLst>
                    <a:ext uri="{FF2B5EF4-FFF2-40B4-BE49-F238E27FC236}">
                      <a16:creationId xmlns:a16="http://schemas.microsoft.com/office/drawing/2014/main" id="{799F160C-E430-4EE3-829F-66649865C700}"/>
                    </a:ext>
                  </a:extLst>
                </p:cNvPr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428" name="Freeform 105">
                  <a:extLst>
                    <a:ext uri="{FF2B5EF4-FFF2-40B4-BE49-F238E27FC236}">
                      <a16:creationId xmlns:a16="http://schemas.microsoft.com/office/drawing/2014/main" id="{D3CBEF70-5463-44C6-9510-1ED3A53188DA}"/>
                    </a:ext>
                  </a:extLst>
                </p:cNvPr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425" name="Hexagon 424">
                <a:extLst>
                  <a:ext uri="{FF2B5EF4-FFF2-40B4-BE49-F238E27FC236}">
                    <a16:creationId xmlns:a16="http://schemas.microsoft.com/office/drawing/2014/main" id="{855583BA-3750-44FD-BF8B-F8D8EA655697}"/>
                  </a:ext>
                </a:extLst>
              </p:cNvPr>
              <p:cNvSpPr/>
              <p:nvPr/>
            </p:nvSpPr>
            <p:spPr bwMode="auto">
              <a:xfrm>
                <a:off x="2398893" y="2701796"/>
                <a:ext cx="278243" cy="248925"/>
              </a:xfrm>
              <a:prstGeom prst="hexagon">
                <a:avLst/>
              </a:prstGeom>
              <a:grpFill/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45694" tIns="45694" rIns="17138" bIns="17138" rtlCol="0" anchor="b" anchorCtr="0"/>
              <a:lstStyle/>
              <a:p>
                <a:pPr algn="ctr" defTabSz="465845">
                  <a:defRPr/>
                </a:pPr>
                <a:endParaRPr lang="en-US" sz="400" kern="0" dirty="0">
                  <a:solidFill>
                    <a:sysClr val="windowText" lastClr="000000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E46BEC0A-D1E0-4AA1-8AF7-B2846951AFB7}"/>
                </a:ext>
              </a:extLst>
            </p:cNvPr>
            <p:cNvGrpSpPr/>
            <p:nvPr/>
          </p:nvGrpSpPr>
          <p:grpSpPr>
            <a:xfrm>
              <a:off x="10775630" y="6814459"/>
              <a:ext cx="589345" cy="330376"/>
              <a:chOff x="2240670" y="2657736"/>
              <a:chExt cx="601248" cy="337049"/>
            </a:xfrm>
            <a:solidFill>
              <a:schemeClr val="tx1">
                <a:lumMod val="50000"/>
              </a:schemeClr>
            </a:solidFill>
          </p:grpSpPr>
          <p:grpSp>
            <p:nvGrpSpPr>
              <p:cNvPr id="419" name="Group 418">
                <a:extLst>
                  <a:ext uri="{FF2B5EF4-FFF2-40B4-BE49-F238E27FC236}">
                    <a16:creationId xmlns:a16="http://schemas.microsoft.com/office/drawing/2014/main" id="{0791179F-A58E-409A-A758-15E6801F7345}"/>
                  </a:ext>
                </a:extLst>
              </p:cNvPr>
              <p:cNvGrpSpPr/>
              <p:nvPr/>
            </p:nvGrpSpPr>
            <p:grpSpPr>
              <a:xfrm>
                <a:off x="2240670" y="2657736"/>
                <a:ext cx="601248" cy="337049"/>
                <a:chOff x="3523102" y="1791568"/>
                <a:chExt cx="6746733" cy="3782104"/>
              </a:xfrm>
              <a:grpFill/>
            </p:grpSpPr>
            <p:sp>
              <p:nvSpPr>
                <p:cNvPr id="421" name="Rectangle 420">
                  <a:extLst>
                    <a:ext uri="{FF2B5EF4-FFF2-40B4-BE49-F238E27FC236}">
                      <a16:creationId xmlns:a16="http://schemas.microsoft.com/office/drawing/2014/main" id="{C3848EBD-B032-4A36-B49D-23E67E73F2D0}"/>
                    </a:ext>
                  </a:extLst>
                </p:cNvPr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422" name="Freeform 104">
                  <a:extLst>
                    <a:ext uri="{FF2B5EF4-FFF2-40B4-BE49-F238E27FC236}">
                      <a16:creationId xmlns:a16="http://schemas.microsoft.com/office/drawing/2014/main" id="{0B3EEF77-42D4-4FA6-9830-721863F2EADB}"/>
                    </a:ext>
                  </a:extLst>
                </p:cNvPr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423" name="Freeform 105">
                  <a:extLst>
                    <a:ext uri="{FF2B5EF4-FFF2-40B4-BE49-F238E27FC236}">
                      <a16:creationId xmlns:a16="http://schemas.microsoft.com/office/drawing/2014/main" id="{BF9B05CE-0476-4B90-BF25-647850AEA1C3}"/>
                    </a:ext>
                  </a:extLst>
                </p:cNvPr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420" name="Hexagon 419">
                <a:extLst>
                  <a:ext uri="{FF2B5EF4-FFF2-40B4-BE49-F238E27FC236}">
                    <a16:creationId xmlns:a16="http://schemas.microsoft.com/office/drawing/2014/main" id="{D8EC2222-7012-43FF-B765-8E7D76D5DA7F}"/>
                  </a:ext>
                </a:extLst>
              </p:cNvPr>
              <p:cNvSpPr/>
              <p:nvPr/>
            </p:nvSpPr>
            <p:spPr bwMode="auto">
              <a:xfrm>
                <a:off x="2398893" y="2701796"/>
                <a:ext cx="278243" cy="248925"/>
              </a:xfrm>
              <a:prstGeom prst="hexagon">
                <a:avLst/>
              </a:prstGeom>
              <a:grpFill/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45694" tIns="45694" rIns="17138" bIns="17138" rtlCol="0" anchor="b" anchorCtr="0"/>
              <a:lstStyle/>
              <a:p>
                <a:pPr algn="ctr" defTabSz="465845">
                  <a:defRPr/>
                </a:pPr>
                <a:endParaRPr lang="en-US" sz="400" kern="0" dirty="0">
                  <a:solidFill>
                    <a:sysClr val="windowText" lastClr="000000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60127118-7689-4BEF-AAE5-30B7D67BD7EA}"/>
                </a:ext>
              </a:extLst>
            </p:cNvPr>
            <p:cNvGrpSpPr/>
            <p:nvPr/>
          </p:nvGrpSpPr>
          <p:grpSpPr>
            <a:xfrm>
              <a:off x="10928030" y="6966859"/>
              <a:ext cx="589345" cy="330376"/>
              <a:chOff x="2240670" y="2657736"/>
              <a:chExt cx="601248" cy="337049"/>
            </a:xfrm>
            <a:solidFill>
              <a:schemeClr val="tx1">
                <a:lumMod val="50000"/>
              </a:schemeClr>
            </a:solidFill>
          </p:grpSpPr>
          <p:grpSp>
            <p:nvGrpSpPr>
              <p:cNvPr id="414" name="Group 413">
                <a:extLst>
                  <a:ext uri="{FF2B5EF4-FFF2-40B4-BE49-F238E27FC236}">
                    <a16:creationId xmlns:a16="http://schemas.microsoft.com/office/drawing/2014/main" id="{ECC0CDF0-65D9-4C60-BDA1-13A7FCFDE40A}"/>
                  </a:ext>
                </a:extLst>
              </p:cNvPr>
              <p:cNvGrpSpPr/>
              <p:nvPr/>
            </p:nvGrpSpPr>
            <p:grpSpPr>
              <a:xfrm>
                <a:off x="2240670" y="2657736"/>
                <a:ext cx="601248" cy="337049"/>
                <a:chOff x="3523102" y="1791568"/>
                <a:chExt cx="6746733" cy="3782104"/>
              </a:xfrm>
              <a:grpFill/>
            </p:grpSpPr>
            <p:sp>
              <p:nvSpPr>
                <p:cNvPr id="416" name="Rectangle 415">
                  <a:extLst>
                    <a:ext uri="{FF2B5EF4-FFF2-40B4-BE49-F238E27FC236}">
                      <a16:creationId xmlns:a16="http://schemas.microsoft.com/office/drawing/2014/main" id="{38C0EC23-A499-452B-9616-E59B45A1C9A2}"/>
                    </a:ext>
                  </a:extLst>
                </p:cNvPr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417" name="Freeform 104">
                  <a:extLst>
                    <a:ext uri="{FF2B5EF4-FFF2-40B4-BE49-F238E27FC236}">
                      <a16:creationId xmlns:a16="http://schemas.microsoft.com/office/drawing/2014/main" id="{95A1CBB7-008F-4F6C-8C57-AAE245203577}"/>
                    </a:ext>
                  </a:extLst>
                </p:cNvPr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418" name="Freeform 105">
                  <a:extLst>
                    <a:ext uri="{FF2B5EF4-FFF2-40B4-BE49-F238E27FC236}">
                      <a16:creationId xmlns:a16="http://schemas.microsoft.com/office/drawing/2014/main" id="{937C9C29-AF9C-4A70-9BCA-A3A968AD440B}"/>
                    </a:ext>
                  </a:extLst>
                </p:cNvPr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415" name="Hexagon 414">
                <a:extLst>
                  <a:ext uri="{FF2B5EF4-FFF2-40B4-BE49-F238E27FC236}">
                    <a16:creationId xmlns:a16="http://schemas.microsoft.com/office/drawing/2014/main" id="{5B862504-8CAA-4706-A297-2B2C4F58F35F}"/>
                  </a:ext>
                </a:extLst>
              </p:cNvPr>
              <p:cNvSpPr/>
              <p:nvPr/>
            </p:nvSpPr>
            <p:spPr bwMode="auto">
              <a:xfrm>
                <a:off x="2398893" y="2701796"/>
                <a:ext cx="278243" cy="248925"/>
              </a:xfrm>
              <a:prstGeom prst="hexagon">
                <a:avLst/>
              </a:prstGeom>
              <a:grpFill/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45694" tIns="45694" rIns="17138" bIns="17138" rtlCol="0" anchor="b" anchorCtr="0"/>
              <a:lstStyle/>
              <a:p>
                <a:pPr algn="ctr" defTabSz="465845">
                  <a:defRPr/>
                </a:pPr>
                <a:endParaRPr lang="en-US" sz="400" kern="0" dirty="0">
                  <a:solidFill>
                    <a:sysClr val="windowText" lastClr="000000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C297EB54-AC3A-4543-A12E-D11F577117F0}"/>
                </a:ext>
              </a:extLst>
            </p:cNvPr>
            <p:cNvGrpSpPr/>
            <p:nvPr/>
          </p:nvGrpSpPr>
          <p:grpSpPr>
            <a:xfrm>
              <a:off x="10308009" y="7275211"/>
              <a:ext cx="589345" cy="330376"/>
              <a:chOff x="2240670" y="2657736"/>
              <a:chExt cx="601248" cy="337049"/>
            </a:xfrm>
            <a:solidFill>
              <a:schemeClr val="tx1">
                <a:lumMod val="50000"/>
              </a:schemeClr>
            </a:solidFill>
          </p:grpSpPr>
          <p:grpSp>
            <p:nvGrpSpPr>
              <p:cNvPr id="409" name="Group 408">
                <a:extLst>
                  <a:ext uri="{FF2B5EF4-FFF2-40B4-BE49-F238E27FC236}">
                    <a16:creationId xmlns:a16="http://schemas.microsoft.com/office/drawing/2014/main" id="{B6059EF6-00B2-4A08-8D5E-6B1B7E92961F}"/>
                  </a:ext>
                </a:extLst>
              </p:cNvPr>
              <p:cNvGrpSpPr/>
              <p:nvPr/>
            </p:nvGrpSpPr>
            <p:grpSpPr>
              <a:xfrm>
                <a:off x="2240670" y="2657736"/>
                <a:ext cx="601248" cy="337049"/>
                <a:chOff x="3523102" y="1791568"/>
                <a:chExt cx="6746733" cy="3782104"/>
              </a:xfrm>
              <a:grpFill/>
            </p:grpSpPr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FDEF1E3E-497F-4722-B0BF-F8E2044076FD}"/>
                    </a:ext>
                  </a:extLst>
                </p:cNvPr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412" name="Freeform 104">
                  <a:extLst>
                    <a:ext uri="{FF2B5EF4-FFF2-40B4-BE49-F238E27FC236}">
                      <a16:creationId xmlns:a16="http://schemas.microsoft.com/office/drawing/2014/main" id="{DCD8DA26-EC72-4E59-86FC-9E8B7D9C3B35}"/>
                    </a:ext>
                  </a:extLst>
                </p:cNvPr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413" name="Freeform 105">
                  <a:extLst>
                    <a:ext uri="{FF2B5EF4-FFF2-40B4-BE49-F238E27FC236}">
                      <a16:creationId xmlns:a16="http://schemas.microsoft.com/office/drawing/2014/main" id="{9ECFADCC-36CA-4892-84B0-EBFE8688BA73}"/>
                    </a:ext>
                  </a:extLst>
                </p:cNvPr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410" name="Hexagon 409">
                <a:extLst>
                  <a:ext uri="{FF2B5EF4-FFF2-40B4-BE49-F238E27FC236}">
                    <a16:creationId xmlns:a16="http://schemas.microsoft.com/office/drawing/2014/main" id="{B93033CC-27A3-4A04-B32B-86228FB5D5F4}"/>
                  </a:ext>
                </a:extLst>
              </p:cNvPr>
              <p:cNvSpPr/>
              <p:nvPr/>
            </p:nvSpPr>
            <p:spPr bwMode="auto">
              <a:xfrm>
                <a:off x="2398893" y="2701796"/>
                <a:ext cx="278243" cy="248925"/>
              </a:xfrm>
              <a:prstGeom prst="hexagon">
                <a:avLst/>
              </a:prstGeom>
              <a:grpFill/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45694" tIns="45694" rIns="17138" bIns="17138" rtlCol="0" anchor="b" anchorCtr="0"/>
              <a:lstStyle/>
              <a:p>
                <a:pPr algn="ctr" defTabSz="465845">
                  <a:defRPr/>
                </a:pPr>
                <a:endParaRPr lang="en-US" sz="400" kern="0" dirty="0">
                  <a:solidFill>
                    <a:sysClr val="windowText" lastClr="000000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294B065A-5689-4554-8A60-CEB9EAA08888}"/>
                </a:ext>
              </a:extLst>
            </p:cNvPr>
            <p:cNvGrpSpPr/>
            <p:nvPr/>
          </p:nvGrpSpPr>
          <p:grpSpPr>
            <a:xfrm>
              <a:off x="10460409" y="7427611"/>
              <a:ext cx="589345" cy="330376"/>
              <a:chOff x="2240670" y="2657736"/>
              <a:chExt cx="601248" cy="337049"/>
            </a:xfrm>
            <a:solidFill>
              <a:schemeClr val="tx1">
                <a:lumMod val="50000"/>
              </a:schemeClr>
            </a:solidFill>
          </p:grpSpPr>
          <p:grpSp>
            <p:nvGrpSpPr>
              <p:cNvPr id="404" name="Group 403">
                <a:extLst>
                  <a:ext uri="{FF2B5EF4-FFF2-40B4-BE49-F238E27FC236}">
                    <a16:creationId xmlns:a16="http://schemas.microsoft.com/office/drawing/2014/main" id="{47A61D4E-49F7-4862-B048-ECA0D1FEBCE9}"/>
                  </a:ext>
                </a:extLst>
              </p:cNvPr>
              <p:cNvGrpSpPr/>
              <p:nvPr/>
            </p:nvGrpSpPr>
            <p:grpSpPr>
              <a:xfrm>
                <a:off x="2240670" y="2657736"/>
                <a:ext cx="601248" cy="337049"/>
                <a:chOff x="3523102" y="1791568"/>
                <a:chExt cx="6746733" cy="3782104"/>
              </a:xfrm>
              <a:grpFill/>
            </p:grpSpPr>
            <p:sp>
              <p:nvSpPr>
                <p:cNvPr id="406" name="Rectangle 405">
                  <a:extLst>
                    <a:ext uri="{FF2B5EF4-FFF2-40B4-BE49-F238E27FC236}">
                      <a16:creationId xmlns:a16="http://schemas.microsoft.com/office/drawing/2014/main" id="{87DFDC26-169E-457B-81BB-698962850784}"/>
                    </a:ext>
                  </a:extLst>
                </p:cNvPr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407" name="Freeform 104">
                  <a:extLst>
                    <a:ext uri="{FF2B5EF4-FFF2-40B4-BE49-F238E27FC236}">
                      <a16:creationId xmlns:a16="http://schemas.microsoft.com/office/drawing/2014/main" id="{2BD9A024-3338-47F3-A820-79CF6B5D5CDE}"/>
                    </a:ext>
                  </a:extLst>
                </p:cNvPr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408" name="Freeform 105">
                  <a:extLst>
                    <a:ext uri="{FF2B5EF4-FFF2-40B4-BE49-F238E27FC236}">
                      <a16:creationId xmlns:a16="http://schemas.microsoft.com/office/drawing/2014/main" id="{702C321B-BE3B-4E13-8131-209618764CE1}"/>
                    </a:ext>
                  </a:extLst>
                </p:cNvPr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405" name="Hexagon 404">
                <a:extLst>
                  <a:ext uri="{FF2B5EF4-FFF2-40B4-BE49-F238E27FC236}">
                    <a16:creationId xmlns:a16="http://schemas.microsoft.com/office/drawing/2014/main" id="{31C80815-E29B-4CFD-B282-2446F06855BF}"/>
                  </a:ext>
                </a:extLst>
              </p:cNvPr>
              <p:cNvSpPr/>
              <p:nvPr/>
            </p:nvSpPr>
            <p:spPr bwMode="auto">
              <a:xfrm>
                <a:off x="2398893" y="2701796"/>
                <a:ext cx="278243" cy="248925"/>
              </a:xfrm>
              <a:prstGeom prst="hexagon">
                <a:avLst/>
              </a:prstGeom>
              <a:grpFill/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45694" tIns="45694" rIns="17138" bIns="17138" rtlCol="0" anchor="b" anchorCtr="0"/>
              <a:lstStyle/>
              <a:p>
                <a:pPr algn="ctr" defTabSz="465845">
                  <a:defRPr/>
                </a:pPr>
                <a:endParaRPr lang="en-US" sz="400" kern="0" dirty="0">
                  <a:solidFill>
                    <a:sysClr val="windowText" lastClr="000000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EC1770CB-608C-413D-BE9A-DC02FE50C3EC}"/>
                </a:ext>
              </a:extLst>
            </p:cNvPr>
            <p:cNvGrpSpPr/>
            <p:nvPr/>
          </p:nvGrpSpPr>
          <p:grpSpPr>
            <a:xfrm>
              <a:off x="10612809" y="7580011"/>
              <a:ext cx="589345" cy="330376"/>
              <a:chOff x="2240670" y="2657736"/>
              <a:chExt cx="601248" cy="337049"/>
            </a:xfrm>
            <a:solidFill>
              <a:schemeClr val="tx1">
                <a:lumMod val="50000"/>
              </a:schemeClr>
            </a:solidFill>
          </p:grpSpPr>
          <p:grpSp>
            <p:nvGrpSpPr>
              <p:cNvPr id="399" name="Group 398">
                <a:extLst>
                  <a:ext uri="{FF2B5EF4-FFF2-40B4-BE49-F238E27FC236}">
                    <a16:creationId xmlns:a16="http://schemas.microsoft.com/office/drawing/2014/main" id="{2E6B3777-478E-4B4D-BFC6-3E91F019D5DE}"/>
                  </a:ext>
                </a:extLst>
              </p:cNvPr>
              <p:cNvGrpSpPr/>
              <p:nvPr/>
            </p:nvGrpSpPr>
            <p:grpSpPr>
              <a:xfrm>
                <a:off x="2240670" y="2657736"/>
                <a:ext cx="601248" cy="337049"/>
                <a:chOff x="3523102" y="1791568"/>
                <a:chExt cx="6746733" cy="3782104"/>
              </a:xfrm>
              <a:grpFill/>
            </p:grpSpPr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ED3F6B08-B2FE-4647-85BF-B4751EB5362C}"/>
                    </a:ext>
                  </a:extLst>
                </p:cNvPr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402" name="Freeform 104">
                  <a:extLst>
                    <a:ext uri="{FF2B5EF4-FFF2-40B4-BE49-F238E27FC236}">
                      <a16:creationId xmlns:a16="http://schemas.microsoft.com/office/drawing/2014/main" id="{F420ACB5-1091-43F1-9EE2-45A98B67F6CE}"/>
                    </a:ext>
                  </a:extLst>
                </p:cNvPr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403" name="Freeform 105">
                  <a:extLst>
                    <a:ext uri="{FF2B5EF4-FFF2-40B4-BE49-F238E27FC236}">
                      <a16:creationId xmlns:a16="http://schemas.microsoft.com/office/drawing/2014/main" id="{0A98E097-6A0F-40DF-97D7-C582992295EB}"/>
                    </a:ext>
                  </a:extLst>
                </p:cNvPr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400" name="Hexagon 399">
                <a:extLst>
                  <a:ext uri="{FF2B5EF4-FFF2-40B4-BE49-F238E27FC236}">
                    <a16:creationId xmlns:a16="http://schemas.microsoft.com/office/drawing/2014/main" id="{6ABB0790-CC59-4D35-AA28-DDA78EBB724F}"/>
                  </a:ext>
                </a:extLst>
              </p:cNvPr>
              <p:cNvSpPr/>
              <p:nvPr/>
            </p:nvSpPr>
            <p:spPr bwMode="auto">
              <a:xfrm>
                <a:off x="2398893" y="2701796"/>
                <a:ext cx="278243" cy="248925"/>
              </a:xfrm>
              <a:prstGeom prst="hexagon">
                <a:avLst/>
              </a:prstGeom>
              <a:grpFill/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45694" tIns="45694" rIns="17138" bIns="17138" rtlCol="0" anchor="b" anchorCtr="0"/>
              <a:lstStyle/>
              <a:p>
                <a:pPr algn="ctr" defTabSz="465845">
                  <a:defRPr/>
                </a:pPr>
                <a:endParaRPr lang="en-US" sz="400" kern="0" dirty="0">
                  <a:solidFill>
                    <a:sysClr val="windowText" lastClr="000000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A8F02B01-12E5-4719-89CB-288774516235}"/>
                </a:ext>
              </a:extLst>
            </p:cNvPr>
            <p:cNvGrpSpPr/>
            <p:nvPr/>
          </p:nvGrpSpPr>
          <p:grpSpPr>
            <a:xfrm>
              <a:off x="10765209" y="7732411"/>
              <a:ext cx="589345" cy="330376"/>
              <a:chOff x="2240670" y="2657736"/>
              <a:chExt cx="601248" cy="337049"/>
            </a:xfrm>
            <a:solidFill>
              <a:schemeClr val="tx1">
                <a:lumMod val="50000"/>
              </a:schemeClr>
            </a:solidFill>
          </p:grpSpPr>
          <p:grpSp>
            <p:nvGrpSpPr>
              <p:cNvPr id="394" name="Group 393">
                <a:extLst>
                  <a:ext uri="{FF2B5EF4-FFF2-40B4-BE49-F238E27FC236}">
                    <a16:creationId xmlns:a16="http://schemas.microsoft.com/office/drawing/2014/main" id="{CAEBF5FD-AA2D-4C45-8138-AA5E278A6E45}"/>
                  </a:ext>
                </a:extLst>
              </p:cNvPr>
              <p:cNvGrpSpPr/>
              <p:nvPr/>
            </p:nvGrpSpPr>
            <p:grpSpPr>
              <a:xfrm>
                <a:off x="2240670" y="2657736"/>
                <a:ext cx="601248" cy="337049"/>
                <a:chOff x="3523102" y="1791568"/>
                <a:chExt cx="6746733" cy="3782104"/>
              </a:xfrm>
              <a:grpFill/>
            </p:grpSpPr>
            <p:sp>
              <p:nvSpPr>
                <p:cNvPr id="396" name="Rectangle 395">
                  <a:extLst>
                    <a:ext uri="{FF2B5EF4-FFF2-40B4-BE49-F238E27FC236}">
                      <a16:creationId xmlns:a16="http://schemas.microsoft.com/office/drawing/2014/main" id="{8C737B71-0D1D-4C2A-A8C3-9D98F9595C67}"/>
                    </a:ext>
                  </a:extLst>
                </p:cNvPr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397" name="Freeform 104">
                  <a:extLst>
                    <a:ext uri="{FF2B5EF4-FFF2-40B4-BE49-F238E27FC236}">
                      <a16:creationId xmlns:a16="http://schemas.microsoft.com/office/drawing/2014/main" id="{32F243F3-A275-4396-8685-BF81746CAD1F}"/>
                    </a:ext>
                  </a:extLst>
                </p:cNvPr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398" name="Freeform 105">
                  <a:extLst>
                    <a:ext uri="{FF2B5EF4-FFF2-40B4-BE49-F238E27FC236}">
                      <a16:creationId xmlns:a16="http://schemas.microsoft.com/office/drawing/2014/main" id="{1E9828D8-802C-48CC-A925-A152FB7EEFE5}"/>
                    </a:ext>
                  </a:extLst>
                </p:cNvPr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395" name="Hexagon 394">
                <a:extLst>
                  <a:ext uri="{FF2B5EF4-FFF2-40B4-BE49-F238E27FC236}">
                    <a16:creationId xmlns:a16="http://schemas.microsoft.com/office/drawing/2014/main" id="{D87810FB-7988-40A0-9824-608CFA4BC47D}"/>
                  </a:ext>
                </a:extLst>
              </p:cNvPr>
              <p:cNvSpPr/>
              <p:nvPr/>
            </p:nvSpPr>
            <p:spPr bwMode="auto">
              <a:xfrm>
                <a:off x="2398893" y="2701796"/>
                <a:ext cx="278243" cy="248925"/>
              </a:xfrm>
              <a:prstGeom prst="hexagon">
                <a:avLst/>
              </a:prstGeom>
              <a:grpFill/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45694" tIns="45694" rIns="17138" bIns="17138" rtlCol="0" anchor="b" anchorCtr="0"/>
              <a:lstStyle/>
              <a:p>
                <a:pPr algn="ctr" defTabSz="465845">
                  <a:defRPr/>
                </a:pPr>
                <a:endParaRPr lang="en-US" sz="400" kern="0" dirty="0">
                  <a:solidFill>
                    <a:sysClr val="windowText" lastClr="000000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BD71B219-082F-4DEC-836D-9D3ED0E53D77}"/>
                </a:ext>
              </a:extLst>
            </p:cNvPr>
            <p:cNvGrpSpPr/>
            <p:nvPr/>
          </p:nvGrpSpPr>
          <p:grpSpPr>
            <a:xfrm>
              <a:off x="10917609" y="7884811"/>
              <a:ext cx="589345" cy="330376"/>
              <a:chOff x="2240670" y="2657736"/>
              <a:chExt cx="601248" cy="337049"/>
            </a:xfrm>
            <a:solidFill>
              <a:schemeClr val="tx1">
                <a:lumMod val="50000"/>
              </a:schemeClr>
            </a:solidFill>
          </p:grpSpPr>
          <p:grpSp>
            <p:nvGrpSpPr>
              <p:cNvPr id="389" name="Group 388">
                <a:extLst>
                  <a:ext uri="{FF2B5EF4-FFF2-40B4-BE49-F238E27FC236}">
                    <a16:creationId xmlns:a16="http://schemas.microsoft.com/office/drawing/2014/main" id="{8D7AD04F-201B-47DC-B6FA-0BE044A6A571}"/>
                  </a:ext>
                </a:extLst>
              </p:cNvPr>
              <p:cNvGrpSpPr/>
              <p:nvPr/>
            </p:nvGrpSpPr>
            <p:grpSpPr>
              <a:xfrm>
                <a:off x="2240670" y="2657736"/>
                <a:ext cx="601248" cy="337049"/>
                <a:chOff x="3523102" y="1791568"/>
                <a:chExt cx="6746733" cy="3782104"/>
              </a:xfrm>
              <a:grpFill/>
            </p:grpSpPr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D176B5B3-D64E-44FF-8E40-EE32106C7B5C}"/>
                    </a:ext>
                  </a:extLst>
                </p:cNvPr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392" name="Freeform 104">
                  <a:extLst>
                    <a:ext uri="{FF2B5EF4-FFF2-40B4-BE49-F238E27FC236}">
                      <a16:creationId xmlns:a16="http://schemas.microsoft.com/office/drawing/2014/main" id="{5EBE047D-28E5-404F-87B8-07E0D9816696}"/>
                    </a:ext>
                  </a:extLst>
                </p:cNvPr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393" name="Freeform 105">
                  <a:extLst>
                    <a:ext uri="{FF2B5EF4-FFF2-40B4-BE49-F238E27FC236}">
                      <a16:creationId xmlns:a16="http://schemas.microsoft.com/office/drawing/2014/main" id="{234F495E-59EC-4D17-9373-D7B32612B63C}"/>
                    </a:ext>
                  </a:extLst>
                </p:cNvPr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390" name="Hexagon 389">
                <a:extLst>
                  <a:ext uri="{FF2B5EF4-FFF2-40B4-BE49-F238E27FC236}">
                    <a16:creationId xmlns:a16="http://schemas.microsoft.com/office/drawing/2014/main" id="{51A5D4D8-7B19-48FC-94CA-4C3779FAEE59}"/>
                  </a:ext>
                </a:extLst>
              </p:cNvPr>
              <p:cNvSpPr/>
              <p:nvPr/>
            </p:nvSpPr>
            <p:spPr bwMode="auto">
              <a:xfrm>
                <a:off x="2398893" y="2701796"/>
                <a:ext cx="278243" cy="248925"/>
              </a:xfrm>
              <a:prstGeom prst="hexagon">
                <a:avLst/>
              </a:prstGeom>
              <a:grpFill/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45694" tIns="45694" rIns="17138" bIns="17138" rtlCol="0" anchor="b" anchorCtr="0"/>
              <a:lstStyle/>
              <a:p>
                <a:pPr algn="ctr" defTabSz="465845">
                  <a:defRPr/>
                </a:pPr>
                <a:endParaRPr lang="en-US" sz="400" kern="0" dirty="0">
                  <a:solidFill>
                    <a:sysClr val="windowText" lastClr="000000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B706568C-D516-4239-B664-9D19DF43E19E}"/>
                </a:ext>
              </a:extLst>
            </p:cNvPr>
            <p:cNvGrpSpPr/>
            <p:nvPr/>
          </p:nvGrpSpPr>
          <p:grpSpPr>
            <a:xfrm>
              <a:off x="10302268" y="8885435"/>
              <a:ext cx="589345" cy="330376"/>
              <a:chOff x="2240670" y="2657736"/>
              <a:chExt cx="601248" cy="337049"/>
            </a:xfrm>
            <a:solidFill>
              <a:schemeClr val="tx1">
                <a:lumMod val="50000"/>
              </a:schemeClr>
            </a:solidFill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F9860EE2-67C5-48BF-89BE-57B29889903F}"/>
                  </a:ext>
                </a:extLst>
              </p:cNvPr>
              <p:cNvGrpSpPr/>
              <p:nvPr/>
            </p:nvGrpSpPr>
            <p:grpSpPr>
              <a:xfrm>
                <a:off x="2240670" y="2657736"/>
                <a:ext cx="601248" cy="337049"/>
                <a:chOff x="3523102" y="1791568"/>
                <a:chExt cx="6746733" cy="3782104"/>
              </a:xfrm>
              <a:grpFill/>
            </p:grpSpPr>
            <p:sp>
              <p:nvSpPr>
                <p:cNvPr id="386" name="Rectangle 385">
                  <a:extLst>
                    <a:ext uri="{FF2B5EF4-FFF2-40B4-BE49-F238E27FC236}">
                      <a16:creationId xmlns:a16="http://schemas.microsoft.com/office/drawing/2014/main" id="{A7BEA943-926B-4684-840D-983F4B691B9E}"/>
                    </a:ext>
                  </a:extLst>
                </p:cNvPr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387" name="Freeform 104">
                  <a:extLst>
                    <a:ext uri="{FF2B5EF4-FFF2-40B4-BE49-F238E27FC236}">
                      <a16:creationId xmlns:a16="http://schemas.microsoft.com/office/drawing/2014/main" id="{9826C368-70A0-49E0-9C82-257B49BED5D4}"/>
                    </a:ext>
                  </a:extLst>
                </p:cNvPr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388" name="Freeform 105">
                  <a:extLst>
                    <a:ext uri="{FF2B5EF4-FFF2-40B4-BE49-F238E27FC236}">
                      <a16:creationId xmlns:a16="http://schemas.microsoft.com/office/drawing/2014/main" id="{8723E83C-662E-48B9-ABED-54ECB81F48F8}"/>
                    </a:ext>
                  </a:extLst>
                </p:cNvPr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385" name="Hexagon 384">
                <a:extLst>
                  <a:ext uri="{FF2B5EF4-FFF2-40B4-BE49-F238E27FC236}">
                    <a16:creationId xmlns:a16="http://schemas.microsoft.com/office/drawing/2014/main" id="{E5094E35-AC03-4880-826A-F984DAEA2CE8}"/>
                  </a:ext>
                </a:extLst>
              </p:cNvPr>
              <p:cNvSpPr/>
              <p:nvPr/>
            </p:nvSpPr>
            <p:spPr bwMode="auto">
              <a:xfrm>
                <a:off x="2398893" y="2701796"/>
                <a:ext cx="278243" cy="248925"/>
              </a:xfrm>
              <a:prstGeom prst="hexagon">
                <a:avLst/>
              </a:prstGeom>
              <a:grpFill/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45694" tIns="45694" rIns="17138" bIns="17138" rtlCol="0" anchor="b" anchorCtr="0"/>
              <a:lstStyle/>
              <a:p>
                <a:pPr algn="ctr" defTabSz="465845">
                  <a:defRPr/>
                </a:pPr>
                <a:endParaRPr lang="en-US" sz="400" kern="0" dirty="0">
                  <a:solidFill>
                    <a:sysClr val="windowText" lastClr="000000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8CCCA814-35F6-482B-B5B9-C230F50D5357}"/>
                </a:ext>
              </a:extLst>
            </p:cNvPr>
            <p:cNvGrpSpPr/>
            <p:nvPr/>
          </p:nvGrpSpPr>
          <p:grpSpPr>
            <a:xfrm>
              <a:off x="10454668" y="9037835"/>
              <a:ext cx="589345" cy="330376"/>
              <a:chOff x="2240670" y="2657736"/>
              <a:chExt cx="601248" cy="337049"/>
            </a:xfrm>
            <a:solidFill>
              <a:schemeClr val="tx1">
                <a:lumMod val="50000"/>
              </a:schemeClr>
            </a:solidFill>
          </p:grpSpPr>
          <p:grpSp>
            <p:nvGrpSpPr>
              <p:cNvPr id="379" name="Group 378">
                <a:extLst>
                  <a:ext uri="{FF2B5EF4-FFF2-40B4-BE49-F238E27FC236}">
                    <a16:creationId xmlns:a16="http://schemas.microsoft.com/office/drawing/2014/main" id="{C8F82A56-B1A3-4B59-9E2B-7CCEE4BA26D5}"/>
                  </a:ext>
                </a:extLst>
              </p:cNvPr>
              <p:cNvGrpSpPr/>
              <p:nvPr/>
            </p:nvGrpSpPr>
            <p:grpSpPr>
              <a:xfrm>
                <a:off x="2240670" y="2657736"/>
                <a:ext cx="601248" cy="337049"/>
                <a:chOff x="3523102" y="1791568"/>
                <a:chExt cx="6746733" cy="3782104"/>
              </a:xfrm>
              <a:grpFill/>
            </p:grpSpPr>
            <p:sp>
              <p:nvSpPr>
                <p:cNvPr id="381" name="Rectangle 380">
                  <a:extLst>
                    <a:ext uri="{FF2B5EF4-FFF2-40B4-BE49-F238E27FC236}">
                      <a16:creationId xmlns:a16="http://schemas.microsoft.com/office/drawing/2014/main" id="{44DF8839-BC03-48E4-8F12-5CC45522B99D}"/>
                    </a:ext>
                  </a:extLst>
                </p:cNvPr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382" name="Freeform 104">
                  <a:extLst>
                    <a:ext uri="{FF2B5EF4-FFF2-40B4-BE49-F238E27FC236}">
                      <a16:creationId xmlns:a16="http://schemas.microsoft.com/office/drawing/2014/main" id="{C0AE9756-BDE7-4C20-BA69-78F4A843A528}"/>
                    </a:ext>
                  </a:extLst>
                </p:cNvPr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383" name="Freeform 105">
                  <a:extLst>
                    <a:ext uri="{FF2B5EF4-FFF2-40B4-BE49-F238E27FC236}">
                      <a16:creationId xmlns:a16="http://schemas.microsoft.com/office/drawing/2014/main" id="{0C0ED685-5CB4-4E53-A7A5-4F6C599095A0}"/>
                    </a:ext>
                  </a:extLst>
                </p:cNvPr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380" name="Hexagon 379">
                <a:extLst>
                  <a:ext uri="{FF2B5EF4-FFF2-40B4-BE49-F238E27FC236}">
                    <a16:creationId xmlns:a16="http://schemas.microsoft.com/office/drawing/2014/main" id="{40E0A804-6B72-4D2D-8BC1-BD5116E040BD}"/>
                  </a:ext>
                </a:extLst>
              </p:cNvPr>
              <p:cNvSpPr/>
              <p:nvPr/>
            </p:nvSpPr>
            <p:spPr bwMode="auto">
              <a:xfrm>
                <a:off x="2398893" y="2701796"/>
                <a:ext cx="278243" cy="248925"/>
              </a:xfrm>
              <a:prstGeom prst="hexagon">
                <a:avLst/>
              </a:prstGeom>
              <a:grpFill/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45694" tIns="45694" rIns="17138" bIns="17138" rtlCol="0" anchor="b" anchorCtr="0"/>
              <a:lstStyle/>
              <a:p>
                <a:pPr algn="ctr" defTabSz="465845">
                  <a:defRPr/>
                </a:pPr>
                <a:endParaRPr lang="en-US" sz="400" kern="0" dirty="0">
                  <a:solidFill>
                    <a:sysClr val="windowText" lastClr="000000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D1B6DFFF-FD0F-42E4-AA88-0759D81931A9}"/>
                </a:ext>
              </a:extLst>
            </p:cNvPr>
            <p:cNvGrpSpPr/>
            <p:nvPr/>
          </p:nvGrpSpPr>
          <p:grpSpPr>
            <a:xfrm>
              <a:off x="10607068" y="9190235"/>
              <a:ext cx="589345" cy="330376"/>
              <a:chOff x="2240670" y="2657736"/>
              <a:chExt cx="601248" cy="337049"/>
            </a:xfrm>
            <a:solidFill>
              <a:schemeClr val="tx1">
                <a:lumMod val="50000"/>
              </a:schemeClr>
            </a:solidFill>
          </p:grpSpPr>
          <p:grpSp>
            <p:nvGrpSpPr>
              <p:cNvPr id="374" name="Group 373">
                <a:extLst>
                  <a:ext uri="{FF2B5EF4-FFF2-40B4-BE49-F238E27FC236}">
                    <a16:creationId xmlns:a16="http://schemas.microsoft.com/office/drawing/2014/main" id="{55F8DC3D-EFBA-4E0A-850E-A1F0E99FA97F}"/>
                  </a:ext>
                </a:extLst>
              </p:cNvPr>
              <p:cNvGrpSpPr/>
              <p:nvPr/>
            </p:nvGrpSpPr>
            <p:grpSpPr>
              <a:xfrm>
                <a:off x="2240670" y="2657736"/>
                <a:ext cx="601248" cy="337049"/>
                <a:chOff x="3523102" y="1791568"/>
                <a:chExt cx="6746733" cy="3782104"/>
              </a:xfrm>
              <a:grpFill/>
            </p:grpSpPr>
            <p:sp>
              <p:nvSpPr>
                <p:cNvPr id="376" name="Rectangle 375">
                  <a:extLst>
                    <a:ext uri="{FF2B5EF4-FFF2-40B4-BE49-F238E27FC236}">
                      <a16:creationId xmlns:a16="http://schemas.microsoft.com/office/drawing/2014/main" id="{5FC98207-4D97-4B79-9B00-2105FEA7913D}"/>
                    </a:ext>
                  </a:extLst>
                </p:cNvPr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377" name="Freeform 104">
                  <a:extLst>
                    <a:ext uri="{FF2B5EF4-FFF2-40B4-BE49-F238E27FC236}">
                      <a16:creationId xmlns:a16="http://schemas.microsoft.com/office/drawing/2014/main" id="{A9B6D818-CFF4-4537-9979-89F6B0EA7B9E}"/>
                    </a:ext>
                  </a:extLst>
                </p:cNvPr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378" name="Freeform 105">
                  <a:extLst>
                    <a:ext uri="{FF2B5EF4-FFF2-40B4-BE49-F238E27FC236}">
                      <a16:creationId xmlns:a16="http://schemas.microsoft.com/office/drawing/2014/main" id="{B9E41F20-AA29-4A4F-A940-AC753D615388}"/>
                    </a:ext>
                  </a:extLst>
                </p:cNvPr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375" name="Hexagon 374">
                <a:extLst>
                  <a:ext uri="{FF2B5EF4-FFF2-40B4-BE49-F238E27FC236}">
                    <a16:creationId xmlns:a16="http://schemas.microsoft.com/office/drawing/2014/main" id="{AAA0408D-3E16-44DA-8925-7995A9E6D789}"/>
                  </a:ext>
                </a:extLst>
              </p:cNvPr>
              <p:cNvSpPr/>
              <p:nvPr/>
            </p:nvSpPr>
            <p:spPr bwMode="auto">
              <a:xfrm>
                <a:off x="2398893" y="2701796"/>
                <a:ext cx="278243" cy="248925"/>
              </a:xfrm>
              <a:prstGeom prst="hexagon">
                <a:avLst/>
              </a:prstGeom>
              <a:grpFill/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45694" tIns="45694" rIns="17138" bIns="17138" rtlCol="0" anchor="b" anchorCtr="0"/>
              <a:lstStyle/>
              <a:p>
                <a:pPr algn="ctr" defTabSz="465845">
                  <a:defRPr/>
                </a:pPr>
                <a:endParaRPr lang="en-US" sz="400" kern="0" dirty="0">
                  <a:solidFill>
                    <a:sysClr val="windowText" lastClr="000000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8BC1F30F-61E8-44CF-BB12-30A2BD474A48}"/>
                </a:ext>
              </a:extLst>
            </p:cNvPr>
            <p:cNvGrpSpPr/>
            <p:nvPr/>
          </p:nvGrpSpPr>
          <p:grpSpPr>
            <a:xfrm>
              <a:off x="10759468" y="9342635"/>
              <a:ext cx="589345" cy="330376"/>
              <a:chOff x="2240670" y="2657736"/>
              <a:chExt cx="601248" cy="337049"/>
            </a:xfrm>
            <a:solidFill>
              <a:schemeClr val="tx1">
                <a:lumMod val="50000"/>
              </a:schemeClr>
            </a:solidFill>
          </p:grpSpPr>
          <p:grpSp>
            <p:nvGrpSpPr>
              <p:cNvPr id="369" name="Group 368">
                <a:extLst>
                  <a:ext uri="{FF2B5EF4-FFF2-40B4-BE49-F238E27FC236}">
                    <a16:creationId xmlns:a16="http://schemas.microsoft.com/office/drawing/2014/main" id="{164858D8-5E3E-44CD-9A64-246DD7E42B46}"/>
                  </a:ext>
                </a:extLst>
              </p:cNvPr>
              <p:cNvGrpSpPr/>
              <p:nvPr/>
            </p:nvGrpSpPr>
            <p:grpSpPr>
              <a:xfrm>
                <a:off x="2240670" y="2657736"/>
                <a:ext cx="601248" cy="337049"/>
                <a:chOff x="3523102" y="1791568"/>
                <a:chExt cx="6746733" cy="3782104"/>
              </a:xfrm>
              <a:grpFill/>
            </p:grpSpPr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id="{E1000BFB-988F-4B48-B7C3-40DE6E2C0FFB}"/>
                    </a:ext>
                  </a:extLst>
                </p:cNvPr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372" name="Freeform 104">
                  <a:extLst>
                    <a:ext uri="{FF2B5EF4-FFF2-40B4-BE49-F238E27FC236}">
                      <a16:creationId xmlns:a16="http://schemas.microsoft.com/office/drawing/2014/main" id="{CC0FF112-00C6-43B4-B1B3-B5ACCC3FBFAE}"/>
                    </a:ext>
                  </a:extLst>
                </p:cNvPr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373" name="Freeform 105">
                  <a:extLst>
                    <a:ext uri="{FF2B5EF4-FFF2-40B4-BE49-F238E27FC236}">
                      <a16:creationId xmlns:a16="http://schemas.microsoft.com/office/drawing/2014/main" id="{ED20ADCA-57E5-4C9D-95BB-A1025BECA1AD}"/>
                    </a:ext>
                  </a:extLst>
                </p:cNvPr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370" name="Hexagon 369">
                <a:extLst>
                  <a:ext uri="{FF2B5EF4-FFF2-40B4-BE49-F238E27FC236}">
                    <a16:creationId xmlns:a16="http://schemas.microsoft.com/office/drawing/2014/main" id="{2F576866-C01F-44D4-B125-99496EC2067D}"/>
                  </a:ext>
                </a:extLst>
              </p:cNvPr>
              <p:cNvSpPr/>
              <p:nvPr/>
            </p:nvSpPr>
            <p:spPr bwMode="auto">
              <a:xfrm>
                <a:off x="2398893" y="2701796"/>
                <a:ext cx="278243" cy="248925"/>
              </a:xfrm>
              <a:prstGeom prst="hexagon">
                <a:avLst/>
              </a:prstGeom>
              <a:grpFill/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45694" tIns="45694" rIns="17138" bIns="17138" rtlCol="0" anchor="b" anchorCtr="0"/>
              <a:lstStyle/>
              <a:p>
                <a:pPr algn="ctr" defTabSz="465845">
                  <a:defRPr/>
                </a:pPr>
                <a:endParaRPr lang="en-US" sz="400" kern="0" dirty="0">
                  <a:solidFill>
                    <a:sysClr val="windowText" lastClr="000000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24DE854D-F763-44EF-9EDB-33EA5CD54C15}"/>
                </a:ext>
              </a:extLst>
            </p:cNvPr>
            <p:cNvGrpSpPr/>
            <p:nvPr/>
          </p:nvGrpSpPr>
          <p:grpSpPr>
            <a:xfrm>
              <a:off x="10911868" y="9495035"/>
              <a:ext cx="589345" cy="330376"/>
              <a:chOff x="2240670" y="2657736"/>
              <a:chExt cx="601248" cy="337049"/>
            </a:xfrm>
            <a:solidFill>
              <a:schemeClr val="tx1">
                <a:lumMod val="50000"/>
              </a:schemeClr>
            </a:solidFill>
          </p:grpSpPr>
          <p:grpSp>
            <p:nvGrpSpPr>
              <p:cNvPr id="364" name="Group 363">
                <a:extLst>
                  <a:ext uri="{FF2B5EF4-FFF2-40B4-BE49-F238E27FC236}">
                    <a16:creationId xmlns:a16="http://schemas.microsoft.com/office/drawing/2014/main" id="{6436A48D-8AF3-4574-A32D-0169E1C13D7B}"/>
                  </a:ext>
                </a:extLst>
              </p:cNvPr>
              <p:cNvGrpSpPr/>
              <p:nvPr/>
            </p:nvGrpSpPr>
            <p:grpSpPr>
              <a:xfrm>
                <a:off x="2240670" y="2657736"/>
                <a:ext cx="601248" cy="337049"/>
                <a:chOff x="3523102" y="1791568"/>
                <a:chExt cx="6746733" cy="3782104"/>
              </a:xfrm>
              <a:grpFill/>
            </p:grpSpPr>
            <p:sp>
              <p:nvSpPr>
                <p:cNvPr id="366" name="Rectangle 365">
                  <a:extLst>
                    <a:ext uri="{FF2B5EF4-FFF2-40B4-BE49-F238E27FC236}">
                      <a16:creationId xmlns:a16="http://schemas.microsoft.com/office/drawing/2014/main" id="{EEE78149-8E76-4D4E-AA22-D37C577548AD}"/>
                    </a:ext>
                  </a:extLst>
                </p:cNvPr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367" name="Freeform 104">
                  <a:extLst>
                    <a:ext uri="{FF2B5EF4-FFF2-40B4-BE49-F238E27FC236}">
                      <a16:creationId xmlns:a16="http://schemas.microsoft.com/office/drawing/2014/main" id="{4E7C23BA-66D6-4313-A437-3C982FA958D5}"/>
                    </a:ext>
                  </a:extLst>
                </p:cNvPr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368" name="Freeform 105">
                  <a:extLst>
                    <a:ext uri="{FF2B5EF4-FFF2-40B4-BE49-F238E27FC236}">
                      <a16:creationId xmlns:a16="http://schemas.microsoft.com/office/drawing/2014/main" id="{09FA2862-7950-4E05-9B84-870025F6AC2A}"/>
                    </a:ext>
                  </a:extLst>
                </p:cNvPr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365" name="Hexagon 364">
                <a:extLst>
                  <a:ext uri="{FF2B5EF4-FFF2-40B4-BE49-F238E27FC236}">
                    <a16:creationId xmlns:a16="http://schemas.microsoft.com/office/drawing/2014/main" id="{93D8E201-912C-4FE6-841C-9AEC7CED332F}"/>
                  </a:ext>
                </a:extLst>
              </p:cNvPr>
              <p:cNvSpPr/>
              <p:nvPr/>
            </p:nvSpPr>
            <p:spPr bwMode="auto">
              <a:xfrm>
                <a:off x="2398893" y="2701796"/>
                <a:ext cx="278243" cy="248925"/>
              </a:xfrm>
              <a:prstGeom prst="hexagon">
                <a:avLst/>
              </a:prstGeom>
              <a:grpFill/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45694" tIns="45694" rIns="17138" bIns="17138" rtlCol="0" anchor="b" anchorCtr="0"/>
              <a:lstStyle/>
              <a:p>
                <a:pPr algn="ctr" defTabSz="465845">
                  <a:defRPr/>
                </a:pPr>
                <a:endParaRPr lang="en-US" sz="400" kern="0" dirty="0">
                  <a:solidFill>
                    <a:sysClr val="windowText" lastClr="000000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E2285653-3C9C-4003-BEDA-BF5B3D4192A5}"/>
                </a:ext>
              </a:extLst>
            </p:cNvPr>
            <p:cNvGrpSpPr/>
            <p:nvPr/>
          </p:nvGrpSpPr>
          <p:grpSpPr>
            <a:xfrm>
              <a:off x="12884644" y="4128403"/>
              <a:ext cx="589345" cy="330376"/>
              <a:chOff x="2244917" y="2288296"/>
              <a:chExt cx="601248" cy="337049"/>
            </a:xfrm>
          </p:grpSpPr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A3154D5D-4240-4165-97C6-78396EA35A1F}"/>
                  </a:ext>
                </a:extLst>
              </p:cNvPr>
              <p:cNvGrpSpPr/>
              <p:nvPr/>
            </p:nvGrpSpPr>
            <p:grpSpPr>
              <a:xfrm>
                <a:off x="2244917" y="2288296"/>
                <a:ext cx="601248" cy="337049"/>
                <a:chOff x="3523102" y="1791568"/>
                <a:chExt cx="6746733" cy="3782104"/>
              </a:xfrm>
              <a:solidFill>
                <a:srgbClr val="C00000"/>
              </a:solidFill>
            </p:grpSpPr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id="{0B6597FB-B6A1-4403-934B-6CEE4163F494}"/>
                    </a:ext>
                  </a:extLst>
                </p:cNvPr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362" name="Freeform 100">
                  <a:extLst>
                    <a:ext uri="{FF2B5EF4-FFF2-40B4-BE49-F238E27FC236}">
                      <a16:creationId xmlns:a16="http://schemas.microsoft.com/office/drawing/2014/main" id="{49BE4310-9F6E-4723-9805-7D8C813BC4B9}"/>
                    </a:ext>
                  </a:extLst>
                </p:cNvPr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363" name="Freeform 101">
                  <a:extLst>
                    <a:ext uri="{FF2B5EF4-FFF2-40B4-BE49-F238E27FC236}">
                      <a16:creationId xmlns:a16="http://schemas.microsoft.com/office/drawing/2014/main" id="{4BC6516B-9BA1-4DD9-9C26-8B7EA8A74B2E}"/>
                    </a:ext>
                  </a:extLst>
                </p:cNvPr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360" name="Hexagon 359">
                <a:extLst>
                  <a:ext uri="{FF2B5EF4-FFF2-40B4-BE49-F238E27FC236}">
                    <a16:creationId xmlns:a16="http://schemas.microsoft.com/office/drawing/2014/main" id="{5AFD27E7-08E8-44D1-93A3-88D0740F739E}"/>
                  </a:ext>
                </a:extLst>
              </p:cNvPr>
              <p:cNvSpPr/>
              <p:nvPr/>
            </p:nvSpPr>
            <p:spPr bwMode="auto">
              <a:xfrm>
                <a:off x="2406419" y="2333937"/>
                <a:ext cx="278243" cy="248925"/>
              </a:xfrm>
              <a:prstGeom prst="hexagon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45694" tIns="45694" rIns="17138" bIns="17138" rtlCol="0" anchor="b" anchorCtr="0"/>
              <a:lstStyle/>
              <a:p>
                <a:pPr algn="ctr" defTabSz="465845">
                  <a:defRPr/>
                </a:pPr>
                <a:endParaRPr lang="en-US" sz="400" kern="0" dirty="0">
                  <a:solidFill>
                    <a:sysClr val="windowText" lastClr="000000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E7923A9D-0346-4AB5-BFDD-0BCC36D58C01}"/>
                </a:ext>
              </a:extLst>
            </p:cNvPr>
            <p:cNvGrpSpPr/>
            <p:nvPr/>
          </p:nvGrpSpPr>
          <p:grpSpPr>
            <a:xfrm>
              <a:off x="13037044" y="4280803"/>
              <a:ext cx="589345" cy="330376"/>
              <a:chOff x="2244917" y="2288296"/>
              <a:chExt cx="601248" cy="337049"/>
            </a:xfrm>
          </p:grpSpPr>
          <p:grpSp>
            <p:nvGrpSpPr>
              <p:cNvPr id="354" name="Group 353">
                <a:extLst>
                  <a:ext uri="{FF2B5EF4-FFF2-40B4-BE49-F238E27FC236}">
                    <a16:creationId xmlns:a16="http://schemas.microsoft.com/office/drawing/2014/main" id="{5A046DE1-C8DA-470F-8F19-6C52494A086A}"/>
                  </a:ext>
                </a:extLst>
              </p:cNvPr>
              <p:cNvGrpSpPr/>
              <p:nvPr/>
            </p:nvGrpSpPr>
            <p:grpSpPr>
              <a:xfrm>
                <a:off x="2244917" y="2288296"/>
                <a:ext cx="601248" cy="337049"/>
                <a:chOff x="3523102" y="1791568"/>
                <a:chExt cx="6746733" cy="3782104"/>
              </a:xfrm>
              <a:solidFill>
                <a:srgbClr val="C00000"/>
              </a:solidFill>
            </p:grpSpPr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25368A34-7419-4AB7-A698-4DE67C4EA929}"/>
                    </a:ext>
                  </a:extLst>
                </p:cNvPr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357" name="Freeform 100">
                  <a:extLst>
                    <a:ext uri="{FF2B5EF4-FFF2-40B4-BE49-F238E27FC236}">
                      <a16:creationId xmlns:a16="http://schemas.microsoft.com/office/drawing/2014/main" id="{AEACA3C1-4223-48F0-B264-7BDF3E33CB22}"/>
                    </a:ext>
                  </a:extLst>
                </p:cNvPr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358" name="Freeform 101">
                  <a:extLst>
                    <a:ext uri="{FF2B5EF4-FFF2-40B4-BE49-F238E27FC236}">
                      <a16:creationId xmlns:a16="http://schemas.microsoft.com/office/drawing/2014/main" id="{D1FB4F07-8C4F-4DFB-B92B-F537879D8FEF}"/>
                    </a:ext>
                  </a:extLst>
                </p:cNvPr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355" name="Hexagon 354">
                <a:extLst>
                  <a:ext uri="{FF2B5EF4-FFF2-40B4-BE49-F238E27FC236}">
                    <a16:creationId xmlns:a16="http://schemas.microsoft.com/office/drawing/2014/main" id="{B5ED9068-FF96-428F-B88E-A39819C33FFE}"/>
                  </a:ext>
                </a:extLst>
              </p:cNvPr>
              <p:cNvSpPr/>
              <p:nvPr/>
            </p:nvSpPr>
            <p:spPr bwMode="auto">
              <a:xfrm>
                <a:off x="2406419" y="2333937"/>
                <a:ext cx="278243" cy="248925"/>
              </a:xfrm>
              <a:prstGeom prst="hexagon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45694" tIns="45694" rIns="17138" bIns="17138" rtlCol="0" anchor="b" anchorCtr="0"/>
              <a:lstStyle/>
              <a:p>
                <a:pPr algn="ctr" defTabSz="465845">
                  <a:defRPr/>
                </a:pPr>
                <a:endParaRPr lang="en-US" sz="400" kern="0" dirty="0">
                  <a:solidFill>
                    <a:sysClr val="windowText" lastClr="000000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6F5FA9AB-6B50-44D1-8903-AA6A6323BB87}"/>
                </a:ext>
              </a:extLst>
            </p:cNvPr>
            <p:cNvGrpSpPr/>
            <p:nvPr/>
          </p:nvGrpSpPr>
          <p:grpSpPr>
            <a:xfrm>
              <a:off x="13189444" y="4433203"/>
              <a:ext cx="589345" cy="330376"/>
              <a:chOff x="2244917" y="2288296"/>
              <a:chExt cx="601248" cy="337049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70C87689-FDCC-4DA4-90F0-A48A8F1B83BF}"/>
                  </a:ext>
                </a:extLst>
              </p:cNvPr>
              <p:cNvGrpSpPr/>
              <p:nvPr/>
            </p:nvGrpSpPr>
            <p:grpSpPr>
              <a:xfrm>
                <a:off x="2244917" y="2288296"/>
                <a:ext cx="601248" cy="337049"/>
                <a:chOff x="3523102" y="1791568"/>
                <a:chExt cx="6746733" cy="3782104"/>
              </a:xfrm>
              <a:solidFill>
                <a:srgbClr val="C00000"/>
              </a:solidFill>
            </p:grpSpPr>
            <p:sp>
              <p:nvSpPr>
                <p:cNvPr id="351" name="Rectangle 350">
                  <a:extLst>
                    <a:ext uri="{FF2B5EF4-FFF2-40B4-BE49-F238E27FC236}">
                      <a16:creationId xmlns:a16="http://schemas.microsoft.com/office/drawing/2014/main" id="{B4A3599E-FB85-4005-B896-85F7C77F1627}"/>
                    </a:ext>
                  </a:extLst>
                </p:cNvPr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352" name="Freeform 100">
                  <a:extLst>
                    <a:ext uri="{FF2B5EF4-FFF2-40B4-BE49-F238E27FC236}">
                      <a16:creationId xmlns:a16="http://schemas.microsoft.com/office/drawing/2014/main" id="{4027A6A1-AEB9-403D-8D13-98A677FE81FE}"/>
                    </a:ext>
                  </a:extLst>
                </p:cNvPr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353" name="Freeform 101">
                  <a:extLst>
                    <a:ext uri="{FF2B5EF4-FFF2-40B4-BE49-F238E27FC236}">
                      <a16:creationId xmlns:a16="http://schemas.microsoft.com/office/drawing/2014/main" id="{26FFEAD5-B3E9-498F-92CC-040FBAA3FE9C}"/>
                    </a:ext>
                  </a:extLst>
                </p:cNvPr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350" name="Hexagon 349">
                <a:extLst>
                  <a:ext uri="{FF2B5EF4-FFF2-40B4-BE49-F238E27FC236}">
                    <a16:creationId xmlns:a16="http://schemas.microsoft.com/office/drawing/2014/main" id="{3365BD28-DA84-4BA6-AD3A-6D4057B0C544}"/>
                  </a:ext>
                </a:extLst>
              </p:cNvPr>
              <p:cNvSpPr/>
              <p:nvPr/>
            </p:nvSpPr>
            <p:spPr bwMode="auto">
              <a:xfrm>
                <a:off x="2406419" y="2333937"/>
                <a:ext cx="278243" cy="248925"/>
              </a:xfrm>
              <a:prstGeom prst="hexagon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45694" tIns="45694" rIns="17138" bIns="17138" rtlCol="0" anchor="b" anchorCtr="0"/>
              <a:lstStyle/>
              <a:p>
                <a:pPr algn="ctr" defTabSz="465845">
                  <a:defRPr/>
                </a:pPr>
                <a:endParaRPr lang="en-US" sz="400" kern="0" dirty="0">
                  <a:solidFill>
                    <a:sysClr val="windowText" lastClr="000000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E16F85FD-EFDB-4AFC-BA1F-265C557C9103}"/>
                </a:ext>
              </a:extLst>
            </p:cNvPr>
            <p:cNvGrpSpPr/>
            <p:nvPr/>
          </p:nvGrpSpPr>
          <p:grpSpPr>
            <a:xfrm>
              <a:off x="12881354" y="4978028"/>
              <a:ext cx="589345" cy="330376"/>
              <a:chOff x="1601399" y="2288295"/>
              <a:chExt cx="601248" cy="337049"/>
            </a:xfrm>
          </p:grpSpPr>
          <p:grpSp>
            <p:nvGrpSpPr>
              <p:cNvPr id="344" name="Group 343">
                <a:extLst>
                  <a:ext uri="{FF2B5EF4-FFF2-40B4-BE49-F238E27FC236}">
                    <a16:creationId xmlns:a16="http://schemas.microsoft.com/office/drawing/2014/main" id="{6A58FECA-53A6-4C34-AD33-5E5F92314A20}"/>
                  </a:ext>
                </a:extLst>
              </p:cNvPr>
              <p:cNvGrpSpPr/>
              <p:nvPr/>
            </p:nvGrpSpPr>
            <p:grpSpPr>
              <a:xfrm>
                <a:off x="1601399" y="2288295"/>
                <a:ext cx="601248" cy="337049"/>
                <a:chOff x="3523102" y="1791568"/>
                <a:chExt cx="6746733" cy="3782104"/>
              </a:xfrm>
              <a:solidFill>
                <a:srgbClr val="002060"/>
              </a:solidFill>
            </p:grpSpPr>
            <p:sp>
              <p:nvSpPr>
                <p:cNvPr id="346" name="Rectangle 345">
                  <a:extLst>
                    <a:ext uri="{FF2B5EF4-FFF2-40B4-BE49-F238E27FC236}">
                      <a16:creationId xmlns:a16="http://schemas.microsoft.com/office/drawing/2014/main" id="{A868279B-76FD-46BE-B26B-E025FCE978EB}"/>
                    </a:ext>
                  </a:extLst>
                </p:cNvPr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347" name="Freeform 96">
                  <a:extLst>
                    <a:ext uri="{FF2B5EF4-FFF2-40B4-BE49-F238E27FC236}">
                      <a16:creationId xmlns:a16="http://schemas.microsoft.com/office/drawing/2014/main" id="{F5465EF9-1A53-4CF2-B0EF-F85F8F4C3AD1}"/>
                    </a:ext>
                  </a:extLst>
                </p:cNvPr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348" name="Freeform 97">
                  <a:extLst>
                    <a:ext uri="{FF2B5EF4-FFF2-40B4-BE49-F238E27FC236}">
                      <a16:creationId xmlns:a16="http://schemas.microsoft.com/office/drawing/2014/main" id="{6E154016-2B1C-4C3A-B556-14A35C02EA9D}"/>
                    </a:ext>
                  </a:extLst>
                </p:cNvPr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345" name="Hexagon 344">
                <a:extLst>
                  <a:ext uri="{FF2B5EF4-FFF2-40B4-BE49-F238E27FC236}">
                    <a16:creationId xmlns:a16="http://schemas.microsoft.com/office/drawing/2014/main" id="{692A09AF-EC3C-4112-A4CD-75312AF5D047}"/>
                  </a:ext>
                </a:extLst>
              </p:cNvPr>
              <p:cNvSpPr/>
              <p:nvPr/>
            </p:nvSpPr>
            <p:spPr bwMode="auto">
              <a:xfrm>
                <a:off x="1759502" y="2333937"/>
                <a:ext cx="278243" cy="248925"/>
              </a:xfrm>
              <a:prstGeom prst="hexagon">
                <a:avLst/>
              </a:prstGeom>
              <a:solidFill>
                <a:srgbClr val="002060"/>
              </a:solidFill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45694" tIns="45694" rIns="17138" bIns="17138" rtlCol="0" anchor="b" anchorCtr="0"/>
              <a:lstStyle/>
              <a:p>
                <a:pPr algn="ctr" defTabSz="465845">
                  <a:defRPr/>
                </a:pPr>
                <a:endParaRPr lang="en-US" sz="400" kern="0" dirty="0">
                  <a:solidFill>
                    <a:sysClr val="windowText" lastClr="000000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2091B31E-CCD0-4219-9739-303CD1CBD330}"/>
                </a:ext>
              </a:extLst>
            </p:cNvPr>
            <p:cNvGrpSpPr/>
            <p:nvPr/>
          </p:nvGrpSpPr>
          <p:grpSpPr>
            <a:xfrm>
              <a:off x="13033754" y="5130428"/>
              <a:ext cx="589345" cy="330376"/>
              <a:chOff x="1601399" y="2288295"/>
              <a:chExt cx="601248" cy="337049"/>
            </a:xfrm>
          </p:grpSpPr>
          <p:grpSp>
            <p:nvGrpSpPr>
              <p:cNvPr id="339" name="Group 338">
                <a:extLst>
                  <a:ext uri="{FF2B5EF4-FFF2-40B4-BE49-F238E27FC236}">
                    <a16:creationId xmlns:a16="http://schemas.microsoft.com/office/drawing/2014/main" id="{7FF1BC61-4BF6-43ED-9B2E-B9D3A56B81D0}"/>
                  </a:ext>
                </a:extLst>
              </p:cNvPr>
              <p:cNvGrpSpPr/>
              <p:nvPr/>
            </p:nvGrpSpPr>
            <p:grpSpPr>
              <a:xfrm>
                <a:off x="1601399" y="2288295"/>
                <a:ext cx="601248" cy="337049"/>
                <a:chOff x="3523102" y="1791568"/>
                <a:chExt cx="6746733" cy="3782104"/>
              </a:xfrm>
              <a:solidFill>
                <a:srgbClr val="002060"/>
              </a:solidFill>
            </p:grpSpPr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08B83436-368C-4FD2-8E22-C4463011370A}"/>
                    </a:ext>
                  </a:extLst>
                </p:cNvPr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342" name="Freeform 96">
                  <a:extLst>
                    <a:ext uri="{FF2B5EF4-FFF2-40B4-BE49-F238E27FC236}">
                      <a16:creationId xmlns:a16="http://schemas.microsoft.com/office/drawing/2014/main" id="{12C73002-0F14-49F1-B5D5-B410EB41B199}"/>
                    </a:ext>
                  </a:extLst>
                </p:cNvPr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343" name="Freeform 97">
                  <a:extLst>
                    <a:ext uri="{FF2B5EF4-FFF2-40B4-BE49-F238E27FC236}">
                      <a16:creationId xmlns:a16="http://schemas.microsoft.com/office/drawing/2014/main" id="{89881858-F517-46BA-8571-619AEC69C78F}"/>
                    </a:ext>
                  </a:extLst>
                </p:cNvPr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340" name="Hexagon 339">
                <a:extLst>
                  <a:ext uri="{FF2B5EF4-FFF2-40B4-BE49-F238E27FC236}">
                    <a16:creationId xmlns:a16="http://schemas.microsoft.com/office/drawing/2014/main" id="{F7A0AD34-8258-4361-8F79-93CFE0154E72}"/>
                  </a:ext>
                </a:extLst>
              </p:cNvPr>
              <p:cNvSpPr/>
              <p:nvPr/>
            </p:nvSpPr>
            <p:spPr bwMode="auto">
              <a:xfrm>
                <a:off x="1759502" y="2333937"/>
                <a:ext cx="278243" cy="248925"/>
              </a:xfrm>
              <a:prstGeom prst="hexagon">
                <a:avLst/>
              </a:prstGeom>
              <a:solidFill>
                <a:srgbClr val="002060"/>
              </a:solidFill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45694" tIns="45694" rIns="17138" bIns="17138" rtlCol="0" anchor="b" anchorCtr="0"/>
              <a:lstStyle/>
              <a:p>
                <a:pPr algn="ctr" defTabSz="465845">
                  <a:defRPr/>
                </a:pPr>
                <a:endParaRPr lang="en-US" sz="400" kern="0" dirty="0">
                  <a:solidFill>
                    <a:sysClr val="windowText" lastClr="000000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79159B9B-596B-4604-BF79-F28AD24BF79D}"/>
                </a:ext>
              </a:extLst>
            </p:cNvPr>
            <p:cNvGrpSpPr/>
            <p:nvPr/>
          </p:nvGrpSpPr>
          <p:grpSpPr>
            <a:xfrm>
              <a:off x="13186154" y="5282828"/>
              <a:ext cx="589345" cy="330376"/>
              <a:chOff x="1601399" y="2288295"/>
              <a:chExt cx="601248" cy="337049"/>
            </a:xfrm>
          </p:grpSpPr>
          <p:grpSp>
            <p:nvGrpSpPr>
              <p:cNvPr id="334" name="Group 333">
                <a:extLst>
                  <a:ext uri="{FF2B5EF4-FFF2-40B4-BE49-F238E27FC236}">
                    <a16:creationId xmlns:a16="http://schemas.microsoft.com/office/drawing/2014/main" id="{10E5937D-0315-44B6-A007-20D3570F94D1}"/>
                  </a:ext>
                </a:extLst>
              </p:cNvPr>
              <p:cNvGrpSpPr/>
              <p:nvPr/>
            </p:nvGrpSpPr>
            <p:grpSpPr>
              <a:xfrm>
                <a:off x="1601399" y="2288295"/>
                <a:ext cx="601248" cy="337049"/>
                <a:chOff x="3523102" y="1791568"/>
                <a:chExt cx="6746733" cy="3782104"/>
              </a:xfrm>
              <a:solidFill>
                <a:srgbClr val="002060"/>
              </a:solidFill>
            </p:grpSpPr>
            <p:sp>
              <p:nvSpPr>
                <p:cNvPr id="336" name="Rectangle 335">
                  <a:extLst>
                    <a:ext uri="{FF2B5EF4-FFF2-40B4-BE49-F238E27FC236}">
                      <a16:creationId xmlns:a16="http://schemas.microsoft.com/office/drawing/2014/main" id="{2EC4A543-5839-41C3-AC34-BB2B67797F38}"/>
                    </a:ext>
                  </a:extLst>
                </p:cNvPr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337" name="Freeform 96">
                  <a:extLst>
                    <a:ext uri="{FF2B5EF4-FFF2-40B4-BE49-F238E27FC236}">
                      <a16:creationId xmlns:a16="http://schemas.microsoft.com/office/drawing/2014/main" id="{13312EBE-6114-43F0-B0FD-3EBDA5550544}"/>
                    </a:ext>
                  </a:extLst>
                </p:cNvPr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338" name="Freeform 97">
                  <a:extLst>
                    <a:ext uri="{FF2B5EF4-FFF2-40B4-BE49-F238E27FC236}">
                      <a16:creationId xmlns:a16="http://schemas.microsoft.com/office/drawing/2014/main" id="{19AF75D1-4ED6-4D32-97B4-1D6D5FD62E95}"/>
                    </a:ext>
                  </a:extLst>
                </p:cNvPr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335" name="Hexagon 334">
                <a:extLst>
                  <a:ext uri="{FF2B5EF4-FFF2-40B4-BE49-F238E27FC236}">
                    <a16:creationId xmlns:a16="http://schemas.microsoft.com/office/drawing/2014/main" id="{8F3F8B26-1AEE-45A6-9F20-6B8FF67EA43C}"/>
                  </a:ext>
                </a:extLst>
              </p:cNvPr>
              <p:cNvSpPr/>
              <p:nvPr/>
            </p:nvSpPr>
            <p:spPr bwMode="auto">
              <a:xfrm>
                <a:off x="1759502" y="2333937"/>
                <a:ext cx="278243" cy="248925"/>
              </a:xfrm>
              <a:prstGeom prst="hexagon">
                <a:avLst/>
              </a:prstGeom>
              <a:solidFill>
                <a:srgbClr val="002060"/>
              </a:solidFill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45694" tIns="45694" rIns="17138" bIns="17138" rtlCol="0" anchor="b" anchorCtr="0"/>
              <a:lstStyle/>
              <a:p>
                <a:pPr algn="ctr" defTabSz="465845">
                  <a:defRPr/>
                </a:pPr>
                <a:endParaRPr lang="en-US" sz="400" kern="0" dirty="0">
                  <a:solidFill>
                    <a:sysClr val="windowText" lastClr="000000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B2520F21-58DF-41ED-9C42-97F5727EE2F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885737" y="5817817"/>
              <a:ext cx="518273" cy="290534"/>
              <a:chOff x="1596268" y="2657736"/>
              <a:chExt cx="601248" cy="337049"/>
            </a:xfrm>
          </p:grpSpPr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EAC720F2-F1F0-414A-93D4-52E84D7C4DF4}"/>
                  </a:ext>
                </a:extLst>
              </p:cNvPr>
              <p:cNvGrpSpPr/>
              <p:nvPr/>
            </p:nvGrpSpPr>
            <p:grpSpPr>
              <a:xfrm>
                <a:off x="1596268" y="2657736"/>
                <a:ext cx="601248" cy="337049"/>
                <a:chOff x="3523102" y="1791568"/>
                <a:chExt cx="6746733" cy="3782104"/>
              </a:xfrm>
              <a:solidFill>
                <a:srgbClr val="00B050"/>
              </a:solidFill>
            </p:grpSpPr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0B007D08-9B74-43A6-A406-57B0FD581336}"/>
                    </a:ext>
                  </a:extLst>
                </p:cNvPr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332" name="Freeform 92">
                  <a:extLst>
                    <a:ext uri="{FF2B5EF4-FFF2-40B4-BE49-F238E27FC236}">
                      <a16:creationId xmlns:a16="http://schemas.microsoft.com/office/drawing/2014/main" id="{043B9A2B-181E-4CA9-9F10-9988ECAC91AA}"/>
                    </a:ext>
                  </a:extLst>
                </p:cNvPr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333" name="Freeform 93">
                  <a:extLst>
                    <a:ext uri="{FF2B5EF4-FFF2-40B4-BE49-F238E27FC236}">
                      <a16:creationId xmlns:a16="http://schemas.microsoft.com/office/drawing/2014/main" id="{76969D61-F3CE-440E-BF67-8B4E5AD5049B}"/>
                    </a:ext>
                  </a:extLst>
                </p:cNvPr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330" name="Hexagon 329">
                <a:extLst>
                  <a:ext uri="{FF2B5EF4-FFF2-40B4-BE49-F238E27FC236}">
                    <a16:creationId xmlns:a16="http://schemas.microsoft.com/office/drawing/2014/main" id="{3662092C-F47B-4F93-9814-D119136F3A4D}"/>
                  </a:ext>
                </a:extLst>
              </p:cNvPr>
              <p:cNvSpPr/>
              <p:nvPr/>
            </p:nvSpPr>
            <p:spPr bwMode="auto">
              <a:xfrm>
                <a:off x="1752996" y="2701797"/>
                <a:ext cx="278243" cy="248925"/>
              </a:xfrm>
              <a:prstGeom prst="hexagon">
                <a:avLst/>
              </a:prstGeom>
              <a:solidFill>
                <a:srgbClr val="92D050"/>
              </a:solidFill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45694" tIns="45694" rIns="17138" bIns="17138" rtlCol="0" anchor="b" anchorCtr="0"/>
              <a:lstStyle/>
              <a:p>
                <a:pPr algn="ctr" defTabSz="465845">
                  <a:defRPr/>
                </a:pPr>
                <a:endParaRPr lang="en-US" sz="400" kern="0" dirty="0">
                  <a:solidFill>
                    <a:sysClr val="windowText" lastClr="000000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FD8466CE-BC2C-4F99-9381-674F9B79C9B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894239" y="6290768"/>
              <a:ext cx="518273" cy="290534"/>
              <a:chOff x="1596268" y="2657736"/>
              <a:chExt cx="601248" cy="337049"/>
            </a:xfrm>
          </p:grpSpPr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3AB66664-7E63-4E93-A22E-D03BBF2D4BF3}"/>
                  </a:ext>
                </a:extLst>
              </p:cNvPr>
              <p:cNvGrpSpPr/>
              <p:nvPr/>
            </p:nvGrpSpPr>
            <p:grpSpPr>
              <a:xfrm>
                <a:off x="1596268" y="2657736"/>
                <a:ext cx="601248" cy="337049"/>
                <a:chOff x="3523102" y="1791568"/>
                <a:chExt cx="6746733" cy="3782104"/>
              </a:xfrm>
              <a:solidFill>
                <a:srgbClr val="00B050"/>
              </a:solidFill>
            </p:grpSpPr>
            <p:sp>
              <p:nvSpPr>
                <p:cNvPr id="326" name="Rectangle 325">
                  <a:extLst>
                    <a:ext uri="{FF2B5EF4-FFF2-40B4-BE49-F238E27FC236}">
                      <a16:creationId xmlns:a16="http://schemas.microsoft.com/office/drawing/2014/main" id="{24A8080F-7FEF-400E-BDEC-408D5F7376B7}"/>
                    </a:ext>
                  </a:extLst>
                </p:cNvPr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327" name="Freeform 92">
                  <a:extLst>
                    <a:ext uri="{FF2B5EF4-FFF2-40B4-BE49-F238E27FC236}">
                      <a16:creationId xmlns:a16="http://schemas.microsoft.com/office/drawing/2014/main" id="{315C3FC4-D0DB-4D4A-9367-45B395F5CAA6}"/>
                    </a:ext>
                  </a:extLst>
                </p:cNvPr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328" name="Freeform 93">
                  <a:extLst>
                    <a:ext uri="{FF2B5EF4-FFF2-40B4-BE49-F238E27FC236}">
                      <a16:creationId xmlns:a16="http://schemas.microsoft.com/office/drawing/2014/main" id="{6EEB648F-22AF-454D-AB4D-AECE95FDCDA0}"/>
                    </a:ext>
                  </a:extLst>
                </p:cNvPr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325" name="Hexagon 324">
                <a:extLst>
                  <a:ext uri="{FF2B5EF4-FFF2-40B4-BE49-F238E27FC236}">
                    <a16:creationId xmlns:a16="http://schemas.microsoft.com/office/drawing/2014/main" id="{7BA4DFDB-CF31-4D8F-9DE6-90BD4357D607}"/>
                  </a:ext>
                </a:extLst>
              </p:cNvPr>
              <p:cNvSpPr/>
              <p:nvPr/>
            </p:nvSpPr>
            <p:spPr bwMode="auto">
              <a:xfrm>
                <a:off x="1752996" y="2701797"/>
                <a:ext cx="278243" cy="248925"/>
              </a:xfrm>
              <a:prstGeom prst="hexagon">
                <a:avLst/>
              </a:prstGeom>
              <a:solidFill>
                <a:srgbClr val="92D050"/>
              </a:solidFill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45694" tIns="45694" rIns="17138" bIns="17138" rtlCol="0" anchor="b" anchorCtr="0"/>
              <a:lstStyle/>
              <a:p>
                <a:pPr algn="ctr" defTabSz="465845">
                  <a:defRPr/>
                </a:pPr>
                <a:endParaRPr lang="en-US" sz="400" kern="0" dirty="0">
                  <a:solidFill>
                    <a:sysClr val="windowText" lastClr="000000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60A39925-155E-4E9F-806F-5E4FEE04EFD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803912" y="5992544"/>
              <a:ext cx="518273" cy="290534"/>
              <a:chOff x="1596268" y="2657736"/>
              <a:chExt cx="601248" cy="337049"/>
            </a:xfrm>
          </p:grpSpPr>
          <p:grpSp>
            <p:nvGrpSpPr>
              <p:cNvPr id="319" name="Group 318">
                <a:extLst>
                  <a:ext uri="{FF2B5EF4-FFF2-40B4-BE49-F238E27FC236}">
                    <a16:creationId xmlns:a16="http://schemas.microsoft.com/office/drawing/2014/main" id="{D49CFD00-CF36-4FBE-AD47-31E528DD7D87}"/>
                  </a:ext>
                </a:extLst>
              </p:cNvPr>
              <p:cNvGrpSpPr/>
              <p:nvPr/>
            </p:nvGrpSpPr>
            <p:grpSpPr>
              <a:xfrm>
                <a:off x="1596268" y="2657736"/>
                <a:ext cx="601248" cy="337049"/>
                <a:chOff x="3523102" y="1791568"/>
                <a:chExt cx="6746733" cy="3782104"/>
              </a:xfrm>
              <a:solidFill>
                <a:srgbClr val="00B050"/>
              </a:solidFill>
            </p:grpSpPr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F29B4FA9-D629-41CF-A04D-89FC1C948DF4}"/>
                    </a:ext>
                  </a:extLst>
                </p:cNvPr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322" name="Freeform 92">
                  <a:extLst>
                    <a:ext uri="{FF2B5EF4-FFF2-40B4-BE49-F238E27FC236}">
                      <a16:creationId xmlns:a16="http://schemas.microsoft.com/office/drawing/2014/main" id="{4AC5DA23-7CE8-4100-B8EC-869180E8B8C5}"/>
                    </a:ext>
                  </a:extLst>
                </p:cNvPr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323" name="Freeform 93">
                  <a:extLst>
                    <a:ext uri="{FF2B5EF4-FFF2-40B4-BE49-F238E27FC236}">
                      <a16:creationId xmlns:a16="http://schemas.microsoft.com/office/drawing/2014/main" id="{11FD6AA5-2E12-4988-B5D6-FFBF7D9AE0F0}"/>
                    </a:ext>
                  </a:extLst>
                </p:cNvPr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320" name="Hexagon 319">
                <a:extLst>
                  <a:ext uri="{FF2B5EF4-FFF2-40B4-BE49-F238E27FC236}">
                    <a16:creationId xmlns:a16="http://schemas.microsoft.com/office/drawing/2014/main" id="{4B49C364-F277-4E58-842F-CBCB60FE516E}"/>
                  </a:ext>
                </a:extLst>
              </p:cNvPr>
              <p:cNvSpPr/>
              <p:nvPr/>
            </p:nvSpPr>
            <p:spPr bwMode="auto">
              <a:xfrm>
                <a:off x="1752996" y="2701797"/>
                <a:ext cx="278243" cy="248925"/>
              </a:xfrm>
              <a:prstGeom prst="hexagon">
                <a:avLst/>
              </a:prstGeom>
              <a:solidFill>
                <a:srgbClr val="92D050"/>
              </a:solidFill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45694" tIns="45694" rIns="17138" bIns="17138" rtlCol="0" anchor="b" anchorCtr="0"/>
              <a:lstStyle/>
              <a:p>
                <a:pPr algn="ctr" defTabSz="465845">
                  <a:defRPr/>
                </a:pPr>
                <a:endParaRPr lang="en-US" sz="400" kern="0" dirty="0">
                  <a:solidFill>
                    <a:sysClr val="windowText" lastClr="000000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CB1AAAFD-CE69-4A14-B7AC-82895E5BB62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038137" y="5970217"/>
              <a:ext cx="518273" cy="290534"/>
              <a:chOff x="1596268" y="2657736"/>
              <a:chExt cx="601248" cy="337049"/>
            </a:xfrm>
          </p:grpSpPr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21AC4000-A513-406D-B9CD-7CBDAA13F220}"/>
                  </a:ext>
                </a:extLst>
              </p:cNvPr>
              <p:cNvGrpSpPr/>
              <p:nvPr/>
            </p:nvGrpSpPr>
            <p:grpSpPr>
              <a:xfrm>
                <a:off x="1596268" y="2657736"/>
                <a:ext cx="601248" cy="337049"/>
                <a:chOff x="3523102" y="1791568"/>
                <a:chExt cx="6746733" cy="3782104"/>
              </a:xfrm>
              <a:solidFill>
                <a:srgbClr val="00B050"/>
              </a:solidFill>
            </p:grpSpPr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58CEFFD4-1A50-4832-A7E5-1882FE2C2FD9}"/>
                    </a:ext>
                  </a:extLst>
                </p:cNvPr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317" name="Freeform 92">
                  <a:extLst>
                    <a:ext uri="{FF2B5EF4-FFF2-40B4-BE49-F238E27FC236}">
                      <a16:creationId xmlns:a16="http://schemas.microsoft.com/office/drawing/2014/main" id="{81D3BA12-9D96-4B21-9F11-F80B749C1AEE}"/>
                    </a:ext>
                  </a:extLst>
                </p:cNvPr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318" name="Freeform 93">
                  <a:extLst>
                    <a:ext uri="{FF2B5EF4-FFF2-40B4-BE49-F238E27FC236}">
                      <a16:creationId xmlns:a16="http://schemas.microsoft.com/office/drawing/2014/main" id="{F9DF3814-5558-4134-804D-462B33BFACC8}"/>
                    </a:ext>
                  </a:extLst>
                </p:cNvPr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315" name="Hexagon 314">
                <a:extLst>
                  <a:ext uri="{FF2B5EF4-FFF2-40B4-BE49-F238E27FC236}">
                    <a16:creationId xmlns:a16="http://schemas.microsoft.com/office/drawing/2014/main" id="{FF5E5F41-6E47-49F2-8BA7-4F6F5A41D15D}"/>
                  </a:ext>
                </a:extLst>
              </p:cNvPr>
              <p:cNvSpPr/>
              <p:nvPr/>
            </p:nvSpPr>
            <p:spPr bwMode="auto">
              <a:xfrm>
                <a:off x="1752996" y="2701797"/>
                <a:ext cx="278243" cy="248925"/>
              </a:xfrm>
              <a:prstGeom prst="hexagon">
                <a:avLst/>
              </a:prstGeom>
              <a:solidFill>
                <a:srgbClr val="92D050"/>
              </a:solidFill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45694" tIns="45694" rIns="17138" bIns="17138" rtlCol="0" anchor="b" anchorCtr="0"/>
              <a:lstStyle/>
              <a:p>
                <a:pPr algn="ctr" defTabSz="465845">
                  <a:defRPr/>
                </a:pPr>
                <a:endParaRPr lang="en-US" sz="400" kern="0" dirty="0">
                  <a:solidFill>
                    <a:sysClr val="windowText" lastClr="000000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F4FA99E5-A2B3-45F5-A227-87B05E93A6E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046639" y="6443168"/>
              <a:ext cx="518273" cy="290534"/>
              <a:chOff x="1596268" y="2657736"/>
              <a:chExt cx="601248" cy="337049"/>
            </a:xfrm>
          </p:grpSpPr>
          <p:grpSp>
            <p:nvGrpSpPr>
              <p:cNvPr id="309" name="Group 308">
                <a:extLst>
                  <a:ext uri="{FF2B5EF4-FFF2-40B4-BE49-F238E27FC236}">
                    <a16:creationId xmlns:a16="http://schemas.microsoft.com/office/drawing/2014/main" id="{27A9634A-DE3B-4ECE-B242-E19B4AB2FCEF}"/>
                  </a:ext>
                </a:extLst>
              </p:cNvPr>
              <p:cNvGrpSpPr/>
              <p:nvPr/>
            </p:nvGrpSpPr>
            <p:grpSpPr>
              <a:xfrm>
                <a:off x="1596268" y="2657736"/>
                <a:ext cx="601248" cy="337049"/>
                <a:chOff x="3523102" y="1791568"/>
                <a:chExt cx="6746733" cy="3782104"/>
              </a:xfrm>
              <a:solidFill>
                <a:srgbClr val="00B050"/>
              </a:solidFill>
            </p:grpSpPr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2BCEC68C-597C-43F3-B761-9560A6570D2D}"/>
                    </a:ext>
                  </a:extLst>
                </p:cNvPr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312" name="Freeform 92">
                  <a:extLst>
                    <a:ext uri="{FF2B5EF4-FFF2-40B4-BE49-F238E27FC236}">
                      <a16:creationId xmlns:a16="http://schemas.microsoft.com/office/drawing/2014/main" id="{AC658E05-4BBC-4059-AC10-9A2F6B141705}"/>
                    </a:ext>
                  </a:extLst>
                </p:cNvPr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313" name="Freeform 93">
                  <a:extLst>
                    <a:ext uri="{FF2B5EF4-FFF2-40B4-BE49-F238E27FC236}">
                      <a16:creationId xmlns:a16="http://schemas.microsoft.com/office/drawing/2014/main" id="{5663595D-6601-4769-9F24-D99FE6BAED06}"/>
                    </a:ext>
                  </a:extLst>
                </p:cNvPr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310" name="Hexagon 309">
                <a:extLst>
                  <a:ext uri="{FF2B5EF4-FFF2-40B4-BE49-F238E27FC236}">
                    <a16:creationId xmlns:a16="http://schemas.microsoft.com/office/drawing/2014/main" id="{8C483ECD-A80A-4432-8A7F-A123DF393523}"/>
                  </a:ext>
                </a:extLst>
              </p:cNvPr>
              <p:cNvSpPr/>
              <p:nvPr/>
            </p:nvSpPr>
            <p:spPr bwMode="auto">
              <a:xfrm>
                <a:off x="1752996" y="2701797"/>
                <a:ext cx="278243" cy="248925"/>
              </a:xfrm>
              <a:prstGeom prst="hexagon">
                <a:avLst/>
              </a:prstGeom>
              <a:solidFill>
                <a:srgbClr val="92D050"/>
              </a:solidFill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45694" tIns="45694" rIns="17138" bIns="17138" rtlCol="0" anchor="b" anchorCtr="0"/>
              <a:lstStyle/>
              <a:p>
                <a:pPr algn="ctr" defTabSz="465845">
                  <a:defRPr/>
                </a:pPr>
                <a:endParaRPr lang="en-US" sz="400" kern="0" dirty="0">
                  <a:solidFill>
                    <a:sysClr val="windowText" lastClr="000000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DAFCD11E-847C-4083-B2FE-A806C90E4CF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956312" y="6144944"/>
              <a:ext cx="518273" cy="290534"/>
              <a:chOff x="1596268" y="2657736"/>
              <a:chExt cx="601248" cy="337049"/>
            </a:xfrm>
          </p:grpSpPr>
          <p:grpSp>
            <p:nvGrpSpPr>
              <p:cNvPr id="304" name="Group 303">
                <a:extLst>
                  <a:ext uri="{FF2B5EF4-FFF2-40B4-BE49-F238E27FC236}">
                    <a16:creationId xmlns:a16="http://schemas.microsoft.com/office/drawing/2014/main" id="{B60E6901-6B47-41D3-A7FA-33BB863E4CD6}"/>
                  </a:ext>
                </a:extLst>
              </p:cNvPr>
              <p:cNvGrpSpPr/>
              <p:nvPr/>
            </p:nvGrpSpPr>
            <p:grpSpPr>
              <a:xfrm>
                <a:off x="1596268" y="2657736"/>
                <a:ext cx="601248" cy="337049"/>
                <a:chOff x="3523102" y="1791568"/>
                <a:chExt cx="6746733" cy="3782104"/>
              </a:xfrm>
              <a:solidFill>
                <a:srgbClr val="00B050"/>
              </a:solidFill>
            </p:grpSpPr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EA009935-DF63-4F05-B601-A82747B9EB9D}"/>
                    </a:ext>
                  </a:extLst>
                </p:cNvPr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307" name="Freeform 92">
                  <a:extLst>
                    <a:ext uri="{FF2B5EF4-FFF2-40B4-BE49-F238E27FC236}">
                      <a16:creationId xmlns:a16="http://schemas.microsoft.com/office/drawing/2014/main" id="{94AA7D88-E1EE-4C4F-90BD-0EE00CFB467D}"/>
                    </a:ext>
                  </a:extLst>
                </p:cNvPr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308" name="Freeform 93">
                  <a:extLst>
                    <a:ext uri="{FF2B5EF4-FFF2-40B4-BE49-F238E27FC236}">
                      <a16:creationId xmlns:a16="http://schemas.microsoft.com/office/drawing/2014/main" id="{1BA063E7-F465-4568-B007-38FB193E295F}"/>
                    </a:ext>
                  </a:extLst>
                </p:cNvPr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305" name="Hexagon 304">
                <a:extLst>
                  <a:ext uri="{FF2B5EF4-FFF2-40B4-BE49-F238E27FC236}">
                    <a16:creationId xmlns:a16="http://schemas.microsoft.com/office/drawing/2014/main" id="{A26B8C28-2A71-486E-9791-1EA7200AEB00}"/>
                  </a:ext>
                </a:extLst>
              </p:cNvPr>
              <p:cNvSpPr/>
              <p:nvPr/>
            </p:nvSpPr>
            <p:spPr bwMode="auto">
              <a:xfrm>
                <a:off x="1752996" y="2701797"/>
                <a:ext cx="278243" cy="248925"/>
              </a:xfrm>
              <a:prstGeom prst="hexagon">
                <a:avLst/>
              </a:prstGeom>
              <a:solidFill>
                <a:srgbClr val="92D050"/>
              </a:solidFill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45694" tIns="45694" rIns="17138" bIns="17138" rtlCol="0" anchor="b" anchorCtr="0"/>
              <a:lstStyle/>
              <a:p>
                <a:pPr algn="ctr" defTabSz="465845">
                  <a:defRPr/>
                </a:pPr>
                <a:endParaRPr lang="en-US" sz="400" kern="0" dirty="0">
                  <a:solidFill>
                    <a:sysClr val="windowText" lastClr="000000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17225CBA-37B7-44F7-9429-AABD14FF5EC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190537" y="6122617"/>
              <a:ext cx="518273" cy="290534"/>
              <a:chOff x="1596268" y="2657736"/>
              <a:chExt cx="601248" cy="337049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20DDEFFA-2E89-4852-BD73-BF6B3644010A}"/>
                  </a:ext>
                </a:extLst>
              </p:cNvPr>
              <p:cNvGrpSpPr/>
              <p:nvPr/>
            </p:nvGrpSpPr>
            <p:grpSpPr>
              <a:xfrm>
                <a:off x="1596268" y="2657736"/>
                <a:ext cx="601248" cy="337049"/>
                <a:chOff x="3523102" y="1791568"/>
                <a:chExt cx="6746733" cy="3782104"/>
              </a:xfrm>
              <a:solidFill>
                <a:srgbClr val="00B050"/>
              </a:solidFill>
            </p:grpSpPr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F86ADB3C-27F3-4A32-8209-2A7813A9DDE7}"/>
                    </a:ext>
                  </a:extLst>
                </p:cNvPr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302" name="Freeform 92">
                  <a:extLst>
                    <a:ext uri="{FF2B5EF4-FFF2-40B4-BE49-F238E27FC236}">
                      <a16:creationId xmlns:a16="http://schemas.microsoft.com/office/drawing/2014/main" id="{BF7D9BCD-A689-4D98-93F8-7E7B85C8788D}"/>
                    </a:ext>
                  </a:extLst>
                </p:cNvPr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303" name="Freeform 93">
                  <a:extLst>
                    <a:ext uri="{FF2B5EF4-FFF2-40B4-BE49-F238E27FC236}">
                      <a16:creationId xmlns:a16="http://schemas.microsoft.com/office/drawing/2014/main" id="{C2CCC563-232E-476C-BF27-750F0AD59A9E}"/>
                    </a:ext>
                  </a:extLst>
                </p:cNvPr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300" name="Hexagon 299">
                <a:extLst>
                  <a:ext uri="{FF2B5EF4-FFF2-40B4-BE49-F238E27FC236}">
                    <a16:creationId xmlns:a16="http://schemas.microsoft.com/office/drawing/2014/main" id="{5BE696C4-01E0-480B-B93E-EFAA1B5C2293}"/>
                  </a:ext>
                </a:extLst>
              </p:cNvPr>
              <p:cNvSpPr/>
              <p:nvPr/>
            </p:nvSpPr>
            <p:spPr bwMode="auto">
              <a:xfrm>
                <a:off x="1752996" y="2701797"/>
                <a:ext cx="278243" cy="248925"/>
              </a:xfrm>
              <a:prstGeom prst="hexagon">
                <a:avLst/>
              </a:prstGeom>
              <a:solidFill>
                <a:srgbClr val="92D050"/>
              </a:solidFill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45694" tIns="45694" rIns="17138" bIns="17138" rtlCol="0" anchor="b" anchorCtr="0"/>
              <a:lstStyle/>
              <a:p>
                <a:pPr algn="ctr" defTabSz="465845">
                  <a:defRPr/>
                </a:pPr>
                <a:endParaRPr lang="en-US" sz="400" kern="0" dirty="0">
                  <a:solidFill>
                    <a:sysClr val="windowText" lastClr="000000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8AC665FE-42E9-4E5C-8B7B-88EDC8A81D9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199039" y="6595568"/>
              <a:ext cx="518273" cy="290534"/>
              <a:chOff x="1596268" y="2657736"/>
              <a:chExt cx="601248" cy="337049"/>
            </a:xfrm>
          </p:grpSpPr>
          <p:grpSp>
            <p:nvGrpSpPr>
              <p:cNvPr id="294" name="Group 293">
                <a:extLst>
                  <a:ext uri="{FF2B5EF4-FFF2-40B4-BE49-F238E27FC236}">
                    <a16:creationId xmlns:a16="http://schemas.microsoft.com/office/drawing/2014/main" id="{CFA0C45E-5A91-44BE-8DE5-5EC5B7952525}"/>
                  </a:ext>
                </a:extLst>
              </p:cNvPr>
              <p:cNvGrpSpPr/>
              <p:nvPr/>
            </p:nvGrpSpPr>
            <p:grpSpPr>
              <a:xfrm>
                <a:off x="1596268" y="2657736"/>
                <a:ext cx="601248" cy="337049"/>
                <a:chOff x="3523102" y="1791568"/>
                <a:chExt cx="6746733" cy="3782104"/>
              </a:xfrm>
              <a:solidFill>
                <a:srgbClr val="00B050"/>
              </a:solidFill>
            </p:grpSpPr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4A611A6E-DD60-49A1-AE56-55F7B71AFDAB}"/>
                    </a:ext>
                  </a:extLst>
                </p:cNvPr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297" name="Freeform 92">
                  <a:extLst>
                    <a:ext uri="{FF2B5EF4-FFF2-40B4-BE49-F238E27FC236}">
                      <a16:creationId xmlns:a16="http://schemas.microsoft.com/office/drawing/2014/main" id="{80E568AA-A5D9-4B60-85B6-7197AB9F2164}"/>
                    </a:ext>
                  </a:extLst>
                </p:cNvPr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298" name="Freeform 93">
                  <a:extLst>
                    <a:ext uri="{FF2B5EF4-FFF2-40B4-BE49-F238E27FC236}">
                      <a16:creationId xmlns:a16="http://schemas.microsoft.com/office/drawing/2014/main" id="{72B783CC-C3AB-445C-855A-0AEDA4F95E39}"/>
                    </a:ext>
                  </a:extLst>
                </p:cNvPr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295" name="Hexagon 294">
                <a:extLst>
                  <a:ext uri="{FF2B5EF4-FFF2-40B4-BE49-F238E27FC236}">
                    <a16:creationId xmlns:a16="http://schemas.microsoft.com/office/drawing/2014/main" id="{6E42E142-9505-4F3C-8AAA-D6892537C31F}"/>
                  </a:ext>
                </a:extLst>
              </p:cNvPr>
              <p:cNvSpPr/>
              <p:nvPr/>
            </p:nvSpPr>
            <p:spPr bwMode="auto">
              <a:xfrm>
                <a:off x="1752996" y="2701797"/>
                <a:ext cx="278243" cy="248925"/>
              </a:xfrm>
              <a:prstGeom prst="hexagon">
                <a:avLst/>
              </a:prstGeom>
              <a:solidFill>
                <a:srgbClr val="92D050"/>
              </a:solidFill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45694" tIns="45694" rIns="17138" bIns="17138" rtlCol="0" anchor="b" anchorCtr="0"/>
              <a:lstStyle/>
              <a:p>
                <a:pPr algn="ctr" defTabSz="465845">
                  <a:defRPr/>
                </a:pPr>
                <a:endParaRPr lang="en-US" sz="400" kern="0" dirty="0">
                  <a:solidFill>
                    <a:sysClr val="windowText" lastClr="000000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B4AB5150-6327-4699-8127-5171E123179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108712" y="6297344"/>
              <a:ext cx="518273" cy="290534"/>
              <a:chOff x="1596268" y="2657736"/>
              <a:chExt cx="601248" cy="337049"/>
            </a:xfrm>
          </p:grpSpPr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04BD234D-5224-4C83-B451-69112D74557E}"/>
                  </a:ext>
                </a:extLst>
              </p:cNvPr>
              <p:cNvGrpSpPr/>
              <p:nvPr/>
            </p:nvGrpSpPr>
            <p:grpSpPr>
              <a:xfrm>
                <a:off x="1596268" y="2657736"/>
                <a:ext cx="601248" cy="337049"/>
                <a:chOff x="3523102" y="1791568"/>
                <a:chExt cx="6746733" cy="3782104"/>
              </a:xfrm>
              <a:solidFill>
                <a:srgbClr val="00B050"/>
              </a:solidFill>
            </p:grpSpPr>
            <p:sp>
              <p:nvSpPr>
                <p:cNvPr id="291" name="Rectangle 290">
                  <a:extLst>
                    <a:ext uri="{FF2B5EF4-FFF2-40B4-BE49-F238E27FC236}">
                      <a16:creationId xmlns:a16="http://schemas.microsoft.com/office/drawing/2014/main" id="{FCCFA5D9-2890-4B55-B4C1-F3F5553074CF}"/>
                    </a:ext>
                  </a:extLst>
                </p:cNvPr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292" name="Freeform 92">
                  <a:extLst>
                    <a:ext uri="{FF2B5EF4-FFF2-40B4-BE49-F238E27FC236}">
                      <a16:creationId xmlns:a16="http://schemas.microsoft.com/office/drawing/2014/main" id="{52238DB3-7ACA-4646-8EC5-DD3ED71A8E63}"/>
                    </a:ext>
                  </a:extLst>
                </p:cNvPr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293" name="Freeform 93">
                  <a:extLst>
                    <a:ext uri="{FF2B5EF4-FFF2-40B4-BE49-F238E27FC236}">
                      <a16:creationId xmlns:a16="http://schemas.microsoft.com/office/drawing/2014/main" id="{8E1A8203-54E9-41F3-AB10-A6EA89D8B9A3}"/>
                    </a:ext>
                  </a:extLst>
                </p:cNvPr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290" name="Hexagon 289">
                <a:extLst>
                  <a:ext uri="{FF2B5EF4-FFF2-40B4-BE49-F238E27FC236}">
                    <a16:creationId xmlns:a16="http://schemas.microsoft.com/office/drawing/2014/main" id="{CB6F73F1-7D63-4936-B3B2-4A4E3D4C2CF2}"/>
                  </a:ext>
                </a:extLst>
              </p:cNvPr>
              <p:cNvSpPr/>
              <p:nvPr/>
            </p:nvSpPr>
            <p:spPr bwMode="auto">
              <a:xfrm>
                <a:off x="1752996" y="2701797"/>
                <a:ext cx="278243" cy="248925"/>
              </a:xfrm>
              <a:prstGeom prst="hexagon">
                <a:avLst/>
              </a:prstGeom>
              <a:solidFill>
                <a:srgbClr val="92D050"/>
              </a:solidFill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45694" tIns="45694" rIns="17138" bIns="17138" rtlCol="0" anchor="b" anchorCtr="0"/>
              <a:lstStyle/>
              <a:p>
                <a:pPr algn="ctr" defTabSz="465845">
                  <a:defRPr/>
                </a:pPr>
                <a:endParaRPr lang="en-US" sz="400" kern="0" dirty="0">
                  <a:solidFill>
                    <a:sysClr val="windowText" lastClr="000000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C8F15F0E-7EDC-47E6-93E4-AE04DCD4B460}"/>
                </a:ext>
              </a:extLst>
            </p:cNvPr>
            <p:cNvGrpSpPr/>
            <p:nvPr/>
          </p:nvGrpSpPr>
          <p:grpSpPr>
            <a:xfrm>
              <a:off x="12876889" y="7129588"/>
              <a:ext cx="589345" cy="330376"/>
              <a:chOff x="2886562" y="2288295"/>
              <a:chExt cx="601248" cy="337049"/>
            </a:xfrm>
          </p:grpSpPr>
          <p:grpSp>
            <p:nvGrpSpPr>
              <p:cNvPr id="284" name="Group 283">
                <a:extLst>
                  <a:ext uri="{FF2B5EF4-FFF2-40B4-BE49-F238E27FC236}">
                    <a16:creationId xmlns:a16="http://schemas.microsoft.com/office/drawing/2014/main" id="{C3DC231A-07A0-462C-BF46-FAB79C912769}"/>
                  </a:ext>
                </a:extLst>
              </p:cNvPr>
              <p:cNvGrpSpPr/>
              <p:nvPr/>
            </p:nvGrpSpPr>
            <p:grpSpPr>
              <a:xfrm>
                <a:off x="2886562" y="2288295"/>
                <a:ext cx="601248" cy="337049"/>
                <a:chOff x="3523102" y="1791568"/>
                <a:chExt cx="6746733" cy="3782104"/>
              </a:xfrm>
              <a:solidFill>
                <a:srgbClr val="7030A0"/>
              </a:solidFill>
            </p:grpSpPr>
            <p:sp>
              <p:nvSpPr>
                <p:cNvPr id="286" name="Rectangle 285">
                  <a:extLst>
                    <a:ext uri="{FF2B5EF4-FFF2-40B4-BE49-F238E27FC236}">
                      <a16:creationId xmlns:a16="http://schemas.microsoft.com/office/drawing/2014/main" id="{664FC43C-F495-4EEC-BBE7-301A5CE04512}"/>
                    </a:ext>
                  </a:extLst>
                </p:cNvPr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solidFill>
                  <a:srgbClr val="0079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287" name="Freeform 108">
                  <a:extLst>
                    <a:ext uri="{FF2B5EF4-FFF2-40B4-BE49-F238E27FC236}">
                      <a16:creationId xmlns:a16="http://schemas.microsoft.com/office/drawing/2014/main" id="{25023B2A-0C13-4F9E-89DE-5479C21E446A}"/>
                    </a:ext>
                  </a:extLst>
                </p:cNvPr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288" name="Freeform 109">
                  <a:extLst>
                    <a:ext uri="{FF2B5EF4-FFF2-40B4-BE49-F238E27FC236}">
                      <a16:creationId xmlns:a16="http://schemas.microsoft.com/office/drawing/2014/main" id="{08CD857E-B40B-4C30-9723-4CF7CCE7FFCB}"/>
                    </a:ext>
                  </a:extLst>
                </p:cNvPr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285" name="Hexagon 284">
                <a:extLst>
                  <a:ext uri="{FF2B5EF4-FFF2-40B4-BE49-F238E27FC236}">
                    <a16:creationId xmlns:a16="http://schemas.microsoft.com/office/drawing/2014/main" id="{0F5D61F3-160C-49AF-9730-40B315C2C8D6}"/>
                  </a:ext>
                </a:extLst>
              </p:cNvPr>
              <p:cNvSpPr/>
              <p:nvPr/>
            </p:nvSpPr>
            <p:spPr bwMode="auto">
              <a:xfrm>
                <a:off x="3051589" y="2333937"/>
                <a:ext cx="278243" cy="248925"/>
              </a:xfrm>
              <a:prstGeom prst="hexagon">
                <a:avLst/>
              </a:prstGeom>
              <a:solidFill>
                <a:srgbClr val="0079D6"/>
              </a:solidFill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45694" tIns="45694" rIns="17138" bIns="17138" rtlCol="0" anchor="b" anchorCtr="0"/>
              <a:lstStyle/>
              <a:p>
                <a:pPr algn="ctr" defTabSz="465845">
                  <a:defRPr/>
                </a:pPr>
                <a:endParaRPr lang="en-US" sz="400" kern="0" dirty="0">
                  <a:solidFill>
                    <a:sysClr val="windowText" lastClr="000000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66A6DA9-646F-45BA-BDC2-7BA7DDEFF974}"/>
                </a:ext>
              </a:extLst>
            </p:cNvPr>
            <p:cNvGrpSpPr/>
            <p:nvPr/>
          </p:nvGrpSpPr>
          <p:grpSpPr>
            <a:xfrm>
              <a:off x="12881441" y="8170187"/>
              <a:ext cx="589345" cy="330376"/>
              <a:chOff x="2886562" y="2288295"/>
              <a:chExt cx="601248" cy="337049"/>
            </a:xfrm>
            <a:solidFill>
              <a:srgbClr val="505050"/>
            </a:solidFill>
          </p:grpSpPr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F7275BCA-0446-45B3-97C8-57D89749C6CC}"/>
                  </a:ext>
                </a:extLst>
              </p:cNvPr>
              <p:cNvGrpSpPr/>
              <p:nvPr/>
            </p:nvGrpSpPr>
            <p:grpSpPr>
              <a:xfrm>
                <a:off x="2886562" y="2288295"/>
                <a:ext cx="601248" cy="337049"/>
                <a:chOff x="3523102" y="1791568"/>
                <a:chExt cx="6746733" cy="3782104"/>
              </a:xfrm>
              <a:grpFill/>
            </p:grpSpPr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A17042DF-6AE3-49AB-81F2-C91D3A8E91A5}"/>
                    </a:ext>
                  </a:extLst>
                </p:cNvPr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282" name="Freeform 108">
                  <a:extLst>
                    <a:ext uri="{FF2B5EF4-FFF2-40B4-BE49-F238E27FC236}">
                      <a16:creationId xmlns:a16="http://schemas.microsoft.com/office/drawing/2014/main" id="{2BB49B5D-B20C-452F-ABFE-3BC8E9A30F67}"/>
                    </a:ext>
                  </a:extLst>
                </p:cNvPr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283" name="Freeform 109">
                  <a:extLst>
                    <a:ext uri="{FF2B5EF4-FFF2-40B4-BE49-F238E27FC236}">
                      <a16:creationId xmlns:a16="http://schemas.microsoft.com/office/drawing/2014/main" id="{A6201C78-A8F9-4A3B-B924-C16D59D3C1BE}"/>
                    </a:ext>
                  </a:extLst>
                </p:cNvPr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280" name="Hexagon 279">
                <a:extLst>
                  <a:ext uri="{FF2B5EF4-FFF2-40B4-BE49-F238E27FC236}">
                    <a16:creationId xmlns:a16="http://schemas.microsoft.com/office/drawing/2014/main" id="{19B3D974-CA9A-4BEE-A0A6-948BF4D064FD}"/>
                  </a:ext>
                </a:extLst>
              </p:cNvPr>
              <p:cNvSpPr/>
              <p:nvPr/>
            </p:nvSpPr>
            <p:spPr bwMode="auto">
              <a:xfrm>
                <a:off x="3051589" y="2333937"/>
                <a:ext cx="278243" cy="248925"/>
              </a:xfrm>
              <a:prstGeom prst="hexagon">
                <a:avLst/>
              </a:prstGeom>
              <a:grpFill/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45694" tIns="45694" rIns="17138" bIns="17138" rtlCol="0" anchor="b" anchorCtr="0"/>
              <a:lstStyle/>
              <a:p>
                <a:pPr algn="ctr" defTabSz="465845">
                  <a:defRPr/>
                </a:pPr>
                <a:endParaRPr lang="en-US" sz="400" kern="0" dirty="0">
                  <a:solidFill>
                    <a:sysClr val="windowText" lastClr="000000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C2524A84-8B06-4777-B78E-20090E566176}"/>
                </a:ext>
              </a:extLst>
            </p:cNvPr>
            <p:cNvGrpSpPr/>
            <p:nvPr/>
          </p:nvGrpSpPr>
          <p:grpSpPr>
            <a:xfrm>
              <a:off x="13029289" y="7281988"/>
              <a:ext cx="589345" cy="330376"/>
              <a:chOff x="2886562" y="2288295"/>
              <a:chExt cx="601248" cy="337049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EA7E2855-63EA-466D-92B6-94E6D7E0F993}"/>
                  </a:ext>
                </a:extLst>
              </p:cNvPr>
              <p:cNvGrpSpPr/>
              <p:nvPr/>
            </p:nvGrpSpPr>
            <p:grpSpPr>
              <a:xfrm>
                <a:off x="2886562" y="2288295"/>
                <a:ext cx="601248" cy="337049"/>
                <a:chOff x="3523102" y="1791568"/>
                <a:chExt cx="6746733" cy="3782104"/>
              </a:xfrm>
              <a:solidFill>
                <a:srgbClr val="7030A0"/>
              </a:solidFill>
            </p:grpSpPr>
            <p:sp>
              <p:nvSpPr>
                <p:cNvPr id="276" name="Rectangle 275">
                  <a:extLst>
                    <a:ext uri="{FF2B5EF4-FFF2-40B4-BE49-F238E27FC236}">
                      <a16:creationId xmlns:a16="http://schemas.microsoft.com/office/drawing/2014/main" id="{9756B39C-7187-4149-B35C-BB1BAF25AD0A}"/>
                    </a:ext>
                  </a:extLst>
                </p:cNvPr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solidFill>
                  <a:srgbClr val="0079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277" name="Freeform 108">
                  <a:extLst>
                    <a:ext uri="{FF2B5EF4-FFF2-40B4-BE49-F238E27FC236}">
                      <a16:creationId xmlns:a16="http://schemas.microsoft.com/office/drawing/2014/main" id="{03B6C5FA-1F3B-487B-AD7C-8F8EF7279489}"/>
                    </a:ext>
                  </a:extLst>
                </p:cNvPr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278" name="Freeform 109">
                  <a:extLst>
                    <a:ext uri="{FF2B5EF4-FFF2-40B4-BE49-F238E27FC236}">
                      <a16:creationId xmlns:a16="http://schemas.microsoft.com/office/drawing/2014/main" id="{2B328898-BCFB-402C-A4F7-AB60FFE038CB}"/>
                    </a:ext>
                  </a:extLst>
                </p:cNvPr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275" name="Hexagon 274">
                <a:extLst>
                  <a:ext uri="{FF2B5EF4-FFF2-40B4-BE49-F238E27FC236}">
                    <a16:creationId xmlns:a16="http://schemas.microsoft.com/office/drawing/2014/main" id="{E24907A6-F715-41FD-9BAA-9A7764EE65C3}"/>
                  </a:ext>
                </a:extLst>
              </p:cNvPr>
              <p:cNvSpPr/>
              <p:nvPr/>
            </p:nvSpPr>
            <p:spPr bwMode="auto">
              <a:xfrm>
                <a:off x="3051589" y="2333937"/>
                <a:ext cx="278243" cy="248925"/>
              </a:xfrm>
              <a:prstGeom prst="hexagon">
                <a:avLst/>
              </a:prstGeom>
              <a:solidFill>
                <a:srgbClr val="0079D6"/>
              </a:solidFill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45694" tIns="45694" rIns="17138" bIns="17138" rtlCol="0" anchor="b" anchorCtr="0"/>
              <a:lstStyle/>
              <a:p>
                <a:pPr algn="ctr" defTabSz="465845">
                  <a:defRPr/>
                </a:pPr>
                <a:endParaRPr lang="en-US" sz="400" kern="0" dirty="0">
                  <a:solidFill>
                    <a:sysClr val="windowText" lastClr="000000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B7C150F2-C560-44BD-8DB4-59C1C8FF217D}"/>
                </a:ext>
              </a:extLst>
            </p:cNvPr>
            <p:cNvGrpSpPr/>
            <p:nvPr/>
          </p:nvGrpSpPr>
          <p:grpSpPr>
            <a:xfrm>
              <a:off x="13033841" y="8322587"/>
              <a:ext cx="589345" cy="330376"/>
              <a:chOff x="2886562" y="2288295"/>
              <a:chExt cx="601248" cy="337049"/>
            </a:xfrm>
            <a:solidFill>
              <a:srgbClr val="505050"/>
            </a:solidFill>
          </p:grpSpPr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007F8989-592B-470D-9A9F-4C618C20FA35}"/>
                  </a:ext>
                </a:extLst>
              </p:cNvPr>
              <p:cNvGrpSpPr/>
              <p:nvPr/>
            </p:nvGrpSpPr>
            <p:grpSpPr>
              <a:xfrm>
                <a:off x="2886562" y="2288295"/>
                <a:ext cx="601248" cy="337049"/>
                <a:chOff x="3523102" y="1791568"/>
                <a:chExt cx="6746733" cy="3782104"/>
              </a:xfrm>
              <a:grpFill/>
            </p:grpSpPr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77C73035-5305-4ED8-97B0-6E239F089601}"/>
                    </a:ext>
                  </a:extLst>
                </p:cNvPr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272" name="Freeform 108">
                  <a:extLst>
                    <a:ext uri="{FF2B5EF4-FFF2-40B4-BE49-F238E27FC236}">
                      <a16:creationId xmlns:a16="http://schemas.microsoft.com/office/drawing/2014/main" id="{F6DC6EF9-7202-4964-93C1-85FB92404E8C}"/>
                    </a:ext>
                  </a:extLst>
                </p:cNvPr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273" name="Freeform 109">
                  <a:extLst>
                    <a:ext uri="{FF2B5EF4-FFF2-40B4-BE49-F238E27FC236}">
                      <a16:creationId xmlns:a16="http://schemas.microsoft.com/office/drawing/2014/main" id="{C6097074-9DB2-4C9F-8938-A4BA3226CB86}"/>
                    </a:ext>
                  </a:extLst>
                </p:cNvPr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270" name="Hexagon 269">
                <a:extLst>
                  <a:ext uri="{FF2B5EF4-FFF2-40B4-BE49-F238E27FC236}">
                    <a16:creationId xmlns:a16="http://schemas.microsoft.com/office/drawing/2014/main" id="{006F7EB8-A688-495C-92B8-5DBE4901D3D6}"/>
                  </a:ext>
                </a:extLst>
              </p:cNvPr>
              <p:cNvSpPr/>
              <p:nvPr/>
            </p:nvSpPr>
            <p:spPr bwMode="auto">
              <a:xfrm>
                <a:off x="3051589" y="2333937"/>
                <a:ext cx="278243" cy="248925"/>
              </a:xfrm>
              <a:prstGeom prst="hexagon">
                <a:avLst/>
              </a:prstGeom>
              <a:grpFill/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45694" tIns="45694" rIns="17138" bIns="17138" rtlCol="0" anchor="b" anchorCtr="0"/>
              <a:lstStyle/>
              <a:p>
                <a:pPr algn="ctr" defTabSz="465845">
                  <a:defRPr/>
                </a:pPr>
                <a:endParaRPr lang="en-US" sz="400" kern="0" dirty="0">
                  <a:solidFill>
                    <a:sysClr val="windowText" lastClr="000000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81CC2AB1-D866-4C6D-ADFF-6C6ABB3BD4BF}"/>
                </a:ext>
              </a:extLst>
            </p:cNvPr>
            <p:cNvGrpSpPr/>
            <p:nvPr/>
          </p:nvGrpSpPr>
          <p:grpSpPr>
            <a:xfrm>
              <a:off x="13181689" y="7434388"/>
              <a:ext cx="589345" cy="330376"/>
              <a:chOff x="2886562" y="2288295"/>
              <a:chExt cx="601248" cy="337049"/>
            </a:xfrm>
          </p:grpSpPr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0195B156-E267-4AA2-91DD-DD512D2AD894}"/>
                  </a:ext>
                </a:extLst>
              </p:cNvPr>
              <p:cNvGrpSpPr/>
              <p:nvPr/>
            </p:nvGrpSpPr>
            <p:grpSpPr>
              <a:xfrm>
                <a:off x="2886562" y="2288295"/>
                <a:ext cx="601248" cy="337049"/>
                <a:chOff x="3523102" y="1791568"/>
                <a:chExt cx="6746733" cy="3782104"/>
              </a:xfrm>
              <a:solidFill>
                <a:srgbClr val="7030A0"/>
              </a:solidFill>
            </p:grpSpPr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AA8246F1-02D1-4D72-99A7-32F41095C231}"/>
                    </a:ext>
                  </a:extLst>
                </p:cNvPr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solidFill>
                  <a:srgbClr val="0079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267" name="Freeform 108">
                  <a:extLst>
                    <a:ext uri="{FF2B5EF4-FFF2-40B4-BE49-F238E27FC236}">
                      <a16:creationId xmlns:a16="http://schemas.microsoft.com/office/drawing/2014/main" id="{EBF1C9FE-4A45-4AEE-83D3-050EFD5CCD24}"/>
                    </a:ext>
                  </a:extLst>
                </p:cNvPr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268" name="Freeform 109">
                  <a:extLst>
                    <a:ext uri="{FF2B5EF4-FFF2-40B4-BE49-F238E27FC236}">
                      <a16:creationId xmlns:a16="http://schemas.microsoft.com/office/drawing/2014/main" id="{94D79055-7D72-4548-AB21-EB83B70D2623}"/>
                    </a:ext>
                  </a:extLst>
                </p:cNvPr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265" name="Hexagon 264">
                <a:extLst>
                  <a:ext uri="{FF2B5EF4-FFF2-40B4-BE49-F238E27FC236}">
                    <a16:creationId xmlns:a16="http://schemas.microsoft.com/office/drawing/2014/main" id="{52561560-E18F-40DA-8855-808218FE9420}"/>
                  </a:ext>
                </a:extLst>
              </p:cNvPr>
              <p:cNvSpPr/>
              <p:nvPr/>
            </p:nvSpPr>
            <p:spPr bwMode="auto">
              <a:xfrm>
                <a:off x="3051589" y="2333937"/>
                <a:ext cx="278243" cy="248925"/>
              </a:xfrm>
              <a:prstGeom prst="hexagon">
                <a:avLst/>
              </a:prstGeom>
              <a:solidFill>
                <a:srgbClr val="0079D6"/>
              </a:solidFill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45694" tIns="45694" rIns="17138" bIns="17138" rtlCol="0" anchor="b" anchorCtr="0"/>
              <a:lstStyle/>
              <a:p>
                <a:pPr algn="ctr" defTabSz="465845">
                  <a:defRPr/>
                </a:pPr>
                <a:endParaRPr lang="en-US" sz="400" kern="0" dirty="0">
                  <a:solidFill>
                    <a:sysClr val="windowText" lastClr="000000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CB127087-05B5-4403-8B38-0B089BFCE630}"/>
                </a:ext>
              </a:extLst>
            </p:cNvPr>
            <p:cNvGrpSpPr/>
            <p:nvPr/>
          </p:nvGrpSpPr>
          <p:grpSpPr>
            <a:xfrm>
              <a:off x="13186241" y="8474987"/>
              <a:ext cx="589345" cy="330376"/>
              <a:chOff x="2886562" y="2288295"/>
              <a:chExt cx="601248" cy="337049"/>
            </a:xfrm>
            <a:solidFill>
              <a:srgbClr val="505050"/>
            </a:solidFill>
          </p:grpSpPr>
          <p:grpSp>
            <p:nvGrpSpPr>
              <p:cNvPr id="259" name="Group 258">
                <a:extLst>
                  <a:ext uri="{FF2B5EF4-FFF2-40B4-BE49-F238E27FC236}">
                    <a16:creationId xmlns:a16="http://schemas.microsoft.com/office/drawing/2014/main" id="{7A74EE4F-6E87-4F2A-B8C9-EFB90F5458DF}"/>
                  </a:ext>
                </a:extLst>
              </p:cNvPr>
              <p:cNvGrpSpPr/>
              <p:nvPr/>
            </p:nvGrpSpPr>
            <p:grpSpPr>
              <a:xfrm>
                <a:off x="2886562" y="2288295"/>
                <a:ext cx="601248" cy="337049"/>
                <a:chOff x="3523102" y="1791568"/>
                <a:chExt cx="6746733" cy="3782104"/>
              </a:xfrm>
              <a:grpFill/>
            </p:grpSpPr>
            <p:sp>
              <p:nvSpPr>
                <p:cNvPr id="261" name="Rectangle 260">
                  <a:extLst>
                    <a:ext uri="{FF2B5EF4-FFF2-40B4-BE49-F238E27FC236}">
                      <a16:creationId xmlns:a16="http://schemas.microsoft.com/office/drawing/2014/main" id="{B4FCB8CE-215E-4D09-B3CC-4552D363AB6E}"/>
                    </a:ext>
                  </a:extLst>
                </p:cNvPr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262" name="Freeform 108">
                  <a:extLst>
                    <a:ext uri="{FF2B5EF4-FFF2-40B4-BE49-F238E27FC236}">
                      <a16:creationId xmlns:a16="http://schemas.microsoft.com/office/drawing/2014/main" id="{E84E9339-C140-4B62-8F5C-16095DD243EA}"/>
                    </a:ext>
                  </a:extLst>
                </p:cNvPr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263" name="Freeform 109">
                  <a:extLst>
                    <a:ext uri="{FF2B5EF4-FFF2-40B4-BE49-F238E27FC236}">
                      <a16:creationId xmlns:a16="http://schemas.microsoft.com/office/drawing/2014/main" id="{633BA794-E6B1-4397-826B-2F151CD0760E}"/>
                    </a:ext>
                  </a:extLst>
                </p:cNvPr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260" name="Hexagon 259">
                <a:extLst>
                  <a:ext uri="{FF2B5EF4-FFF2-40B4-BE49-F238E27FC236}">
                    <a16:creationId xmlns:a16="http://schemas.microsoft.com/office/drawing/2014/main" id="{C8D78F36-7604-48CB-9D8D-7846B927296A}"/>
                  </a:ext>
                </a:extLst>
              </p:cNvPr>
              <p:cNvSpPr/>
              <p:nvPr/>
            </p:nvSpPr>
            <p:spPr bwMode="auto">
              <a:xfrm>
                <a:off x="3051589" y="2333937"/>
                <a:ext cx="278243" cy="248925"/>
              </a:xfrm>
              <a:prstGeom prst="hexagon">
                <a:avLst/>
              </a:prstGeom>
              <a:grpFill/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45694" tIns="45694" rIns="17138" bIns="17138" rtlCol="0" anchor="b" anchorCtr="0"/>
              <a:lstStyle/>
              <a:p>
                <a:pPr algn="ctr" defTabSz="465845">
                  <a:defRPr/>
                </a:pPr>
                <a:endParaRPr lang="en-US" sz="400" kern="0" dirty="0">
                  <a:solidFill>
                    <a:sysClr val="windowText" lastClr="000000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40FD6141-2425-4FA9-908F-35258B71331F}"/>
                </a:ext>
              </a:extLst>
            </p:cNvPr>
            <p:cNvGrpSpPr/>
            <p:nvPr/>
          </p:nvGrpSpPr>
          <p:grpSpPr>
            <a:xfrm>
              <a:off x="13334089" y="7586788"/>
              <a:ext cx="589345" cy="330376"/>
              <a:chOff x="2886562" y="2288295"/>
              <a:chExt cx="601248" cy="337049"/>
            </a:xfrm>
          </p:grpSpPr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F38D8309-EA2B-4CB0-BB28-47F12A574847}"/>
                  </a:ext>
                </a:extLst>
              </p:cNvPr>
              <p:cNvGrpSpPr/>
              <p:nvPr/>
            </p:nvGrpSpPr>
            <p:grpSpPr>
              <a:xfrm>
                <a:off x="2886562" y="2288295"/>
                <a:ext cx="601248" cy="337049"/>
                <a:chOff x="3523102" y="1791568"/>
                <a:chExt cx="6746733" cy="3782104"/>
              </a:xfrm>
              <a:solidFill>
                <a:srgbClr val="7030A0"/>
              </a:solidFill>
            </p:grpSpPr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893C2BE0-4D5E-48FA-8309-48969E6FFB98}"/>
                    </a:ext>
                  </a:extLst>
                </p:cNvPr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solidFill>
                  <a:srgbClr val="0079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257" name="Freeform 108">
                  <a:extLst>
                    <a:ext uri="{FF2B5EF4-FFF2-40B4-BE49-F238E27FC236}">
                      <a16:creationId xmlns:a16="http://schemas.microsoft.com/office/drawing/2014/main" id="{21C2522C-921C-4767-885E-4D4BAF3DB247}"/>
                    </a:ext>
                  </a:extLst>
                </p:cNvPr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258" name="Freeform 109">
                  <a:extLst>
                    <a:ext uri="{FF2B5EF4-FFF2-40B4-BE49-F238E27FC236}">
                      <a16:creationId xmlns:a16="http://schemas.microsoft.com/office/drawing/2014/main" id="{BD8064F2-E409-4259-9224-3308C3CDD003}"/>
                    </a:ext>
                  </a:extLst>
                </p:cNvPr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255" name="Hexagon 254">
                <a:extLst>
                  <a:ext uri="{FF2B5EF4-FFF2-40B4-BE49-F238E27FC236}">
                    <a16:creationId xmlns:a16="http://schemas.microsoft.com/office/drawing/2014/main" id="{397B11F0-C344-4CC1-BDAA-7A6D04BA528A}"/>
                  </a:ext>
                </a:extLst>
              </p:cNvPr>
              <p:cNvSpPr/>
              <p:nvPr/>
            </p:nvSpPr>
            <p:spPr bwMode="auto">
              <a:xfrm>
                <a:off x="3051589" y="2333937"/>
                <a:ext cx="278243" cy="248925"/>
              </a:xfrm>
              <a:prstGeom prst="hexagon">
                <a:avLst/>
              </a:prstGeom>
              <a:solidFill>
                <a:srgbClr val="0079D6"/>
              </a:solidFill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45694" tIns="45694" rIns="17138" bIns="17138" rtlCol="0" anchor="b" anchorCtr="0"/>
              <a:lstStyle/>
              <a:p>
                <a:pPr algn="ctr" defTabSz="465845">
                  <a:defRPr/>
                </a:pPr>
                <a:endParaRPr lang="en-US" sz="400" kern="0" dirty="0">
                  <a:solidFill>
                    <a:sysClr val="windowText" lastClr="000000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8C6AB814-8FDA-4BB3-AA08-A6F23D81F5DD}"/>
                </a:ext>
              </a:extLst>
            </p:cNvPr>
            <p:cNvGrpSpPr/>
            <p:nvPr/>
          </p:nvGrpSpPr>
          <p:grpSpPr>
            <a:xfrm>
              <a:off x="13338641" y="8627387"/>
              <a:ext cx="589345" cy="330376"/>
              <a:chOff x="2886562" y="2288295"/>
              <a:chExt cx="601248" cy="337049"/>
            </a:xfrm>
            <a:solidFill>
              <a:srgbClr val="505050"/>
            </a:solidFill>
          </p:grpSpPr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00D654D8-E4BE-48E0-BB18-115DCC765A02}"/>
                  </a:ext>
                </a:extLst>
              </p:cNvPr>
              <p:cNvGrpSpPr/>
              <p:nvPr/>
            </p:nvGrpSpPr>
            <p:grpSpPr>
              <a:xfrm>
                <a:off x="2886562" y="2288295"/>
                <a:ext cx="601248" cy="337049"/>
                <a:chOff x="3523102" y="1791568"/>
                <a:chExt cx="6746733" cy="3782104"/>
              </a:xfrm>
              <a:grpFill/>
            </p:grpSpPr>
            <p:sp>
              <p:nvSpPr>
                <p:cNvPr id="251" name="Rectangle 250">
                  <a:extLst>
                    <a:ext uri="{FF2B5EF4-FFF2-40B4-BE49-F238E27FC236}">
                      <a16:creationId xmlns:a16="http://schemas.microsoft.com/office/drawing/2014/main" id="{635AE7CB-6F73-40F0-8D32-584BC3AF663B}"/>
                    </a:ext>
                  </a:extLst>
                </p:cNvPr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252" name="Freeform 108">
                  <a:extLst>
                    <a:ext uri="{FF2B5EF4-FFF2-40B4-BE49-F238E27FC236}">
                      <a16:creationId xmlns:a16="http://schemas.microsoft.com/office/drawing/2014/main" id="{74C83011-032C-4A49-94E4-E208AE8717C8}"/>
                    </a:ext>
                  </a:extLst>
                </p:cNvPr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253" name="Freeform 109">
                  <a:extLst>
                    <a:ext uri="{FF2B5EF4-FFF2-40B4-BE49-F238E27FC236}">
                      <a16:creationId xmlns:a16="http://schemas.microsoft.com/office/drawing/2014/main" id="{3FBA415D-509B-4A02-996E-5BA66F969D66}"/>
                    </a:ext>
                  </a:extLst>
                </p:cNvPr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250" name="Hexagon 249">
                <a:extLst>
                  <a:ext uri="{FF2B5EF4-FFF2-40B4-BE49-F238E27FC236}">
                    <a16:creationId xmlns:a16="http://schemas.microsoft.com/office/drawing/2014/main" id="{AF56137C-80DD-4D54-9BEE-57059CF28C8F}"/>
                  </a:ext>
                </a:extLst>
              </p:cNvPr>
              <p:cNvSpPr/>
              <p:nvPr/>
            </p:nvSpPr>
            <p:spPr bwMode="auto">
              <a:xfrm>
                <a:off x="3051589" y="2333937"/>
                <a:ext cx="278243" cy="248925"/>
              </a:xfrm>
              <a:prstGeom prst="hexagon">
                <a:avLst/>
              </a:prstGeom>
              <a:grpFill/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45694" tIns="45694" rIns="17138" bIns="17138" rtlCol="0" anchor="b" anchorCtr="0"/>
              <a:lstStyle/>
              <a:p>
                <a:pPr algn="ctr" defTabSz="465845">
                  <a:defRPr/>
                </a:pPr>
                <a:endParaRPr lang="en-US" sz="400" kern="0" dirty="0">
                  <a:solidFill>
                    <a:sysClr val="windowText" lastClr="000000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5DB4144E-E4BA-401B-8BBB-45669ADBBD8F}"/>
                </a:ext>
              </a:extLst>
            </p:cNvPr>
            <p:cNvGrpSpPr/>
            <p:nvPr/>
          </p:nvGrpSpPr>
          <p:grpSpPr>
            <a:xfrm>
              <a:off x="12924193" y="9229318"/>
              <a:ext cx="589345" cy="330376"/>
              <a:chOff x="2886562" y="2288295"/>
              <a:chExt cx="601248" cy="337049"/>
            </a:xfrm>
            <a:solidFill>
              <a:srgbClr val="00BCF2"/>
            </a:solidFill>
          </p:grpSpPr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D33536F2-2520-4904-BAAE-A944DA59BA8C}"/>
                  </a:ext>
                </a:extLst>
              </p:cNvPr>
              <p:cNvGrpSpPr/>
              <p:nvPr/>
            </p:nvGrpSpPr>
            <p:grpSpPr>
              <a:xfrm>
                <a:off x="2886562" y="2288295"/>
                <a:ext cx="601248" cy="337049"/>
                <a:chOff x="3523102" y="1791568"/>
                <a:chExt cx="6746733" cy="3782104"/>
              </a:xfrm>
              <a:grpFill/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9681E32E-2861-4115-ADE7-9443697FEE03}"/>
                    </a:ext>
                  </a:extLst>
                </p:cNvPr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247" name="Freeform 108">
                  <a:extLst>
                    <a:ext uri="{FF2B5EF4-FFF2-40B4-BE49-F238E27FC236}">
                      <a16:creationId xmlns:a16="http://schemas.microsoft.com/office/drawing/2014/main" id="{37F2C900-83C0-4D26-8FA7-6257DABEF75E}"/>
                    </a:ext>
                  </a:extLst>
                </p:cNvPr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248" name="Freeform 109">
                  <a:extLst>
                    <a:ext uri="{FF2B5EF4-FFF2-40B4-BE49-F238E27FC236}">
                      <a16:creationId xmlns:a16="http://schemas.microsoft.com/office/drawing/2014/main" id="{FC914890-3E6B-43E6-880E-756046E51156}"/>
                    </a:ext>
                  </a:extLst>
                </p:cNvPr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245" name="Hexagon 244">
                <a:extLst>
                  <a:ext uri="{FF2B5EF4-FFF2-40B4-BE49-F238E27FC236}">
                    <a16:creationId xmlns:a16="http://schemas.microsoft.com/office/drawing/2014/main" id="{CD1AB8CA-6629-46F5-ABE2-66C5A4E285DC}"/>
                  </a:ext>
                </a:extLst>
              </p:cNvPr>
              <p:cNvSpPr/>
              <p:nvPr/>
            </p:nvSpPr>
            <p:spPr bwMode="auto">
              <a:xfrm>
                <a:off x="3051589" y="2333937"/>
                <a:ext cx="278243" cy="248925"/>
              </a:xfrm>
              <a:prstGeom prst="hexagon">
                <a:avLst/>
              </a:prstGeom>
              <a:grpFill/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45694" tIns="45694" rIns="17138" bIns="17138" rtlCol="0" anchor="b" anchorCtr="0"/>
              <a:lstStyle/>
              <a:p>
                <a:pPr algn="ctr" defTabSz="465845">
                  <a:defRPr/>
                </a:pPr>
                <a:endParaRPr lang="en-US" sz="400" kern="0" dirty="0">
                  <a:solidFill>
                    <a:sysClr val="windowText" lastClr="000000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ED8A5617-970A-4070-894D-7E7BA74BEC91}"/>
                </a:ext>
              </a:extLst>
            </p:cNvPr>
            <p:cNvGrpSpPr/>
            <p:nvPr/>
          </p:nvGrpSpPr>
          <p:grpSpPr>
            <a:xfrm>
              <a:off x="13076593" y="9381718"/>
              <a:ext cx="589345" cy="330376"/>
              <a:chOff x="2886562" y="2288295"/>
              <a:chExt cx="601248" cy="337049"/>
            </a:xfrm>
            <a:solidFill>
              <a:srgbClr val="00BCF2"/>
            </a:solidFill>
          </p:grpSpPr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FED4AFD9-332F-465C-B6F8-1D974F10F9DF}"/>
                  </a:ext>
                </a:extLst>
              </p:cNvPr>
              <p:cNvGrpSpPr/>
              <p:nvPr/>
            </p:nvGrpSpPr>
            <p:grpSpPr>
              <a:xfrm>
                <a:off x="2886562" y="2288295"/>
                <a:ext cx="601248" cy="337049"/>
                <a:chOff x="3523102" y="1791568"/>
                <a:chExt cx="6746733" cy="3782104"/>
              </a:xfrm>
              <a:grpFill/>
            </p:grpSpPr>
            <p:sp>
              <p:nvSpPr>
                <p:cNvPr id="241" name="Rectangle 240">
                  <a:extLst>
                    <a:ext uri="{FF2B5EF4-FFF2-40B4-BE49-F238E27FC236}">
                      <a16:creationId xmlns:a16="http://schemas.microsoft.com/office/drawing/2014/main" id="{6FED9133-2729-4347-8EA5-AE71CDE2E1E4}"/>
                    </a:ext>
                  </a:extLst>
                </p:cNvPr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242" name="Freeform 108">
                  <a:extLst>
                    <a:ext uri="{FF2B5EF4-FFF2-40B4-BE49-F238E27FC236}">
                      <a16:creationId xmlns:a16="http://schemas.microsoft.com/office/drawing/2014/main" id="{7B674032-D610-4F30-B274-502B604037ED}"/>
                    </a:ext>
                  </a:extLst>
                </p:cNvPr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243" name="Freeform 109">
                  <a:extLst>
                    <a:ext uri="{FF2B5EF4-FFF2-40B4-BE49-F238E27FC236}">
                      <a16:creationId xmlns:a16="http://schemas.microsoft.com/office/drawing/2014/main" id="{B46041D0-FAD8-40E7-848C-F279E6AA7BEF}"/>
                    </a:ext>
                  </a:extLst>
                </p:cNvPr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97462">
                    <a:defRPr/>
                  </a:pPr>
                  <a:endParaRPr lang="en-US" sz="865" kern="0" dirty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240" name="Hexagon 239">
                <a:extLst>
                  <a:ext uri="{FF2B5EF4-FFF2-40B4-BE49-F238E27FC236}">
                    <a16:creationId xmlns:a16="http://schemas.microsoft.com/office/drawing/2014/main" id="{51767061-7F8C-400D-8DCA-4381998E8E11}"/>
                  </a:ext>
                </a:extLst>
              </p:cNvPr>
              <p:cNvSpPr/>
              <p:nvPr/>
            </p:nvSpPr>
            <p:spPr bwMode="auto">
              <a:xfrm>
                <a:off x="3051589" y="2333937"/>
                <a:ext cx="278243" cy="248925"/>
              </a:xfrm>
              <a:prstGeom prst="hexagon">
                <a:avLst/>
              </a:prstGeom>
              <a:grpFill/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45694" tIns="45694" rIns="17138" bIns="17138" rtlCol="0" anchor="b" anchorCtr="0"/>
              <a:lstStyle/>
              <a:p>
                <a:pPr algn="ctr" defTabSz="465845">
                  <a:defRPr/>
                </a:pPr>
                <a:endParaRPr lang="en-US" sz="400" kern="0" dirty="0">
                  <a:solidFill>
                    <a:sysClr val="windowText" lastClr="000000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38830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 bwMode="auto">
          <a:xfrm>
            <a:off x="308545" y="4955085"/>
            <a:ext cx="1867166" cy="13171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1" rIns="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3231740" y="3085563"/>
            <a:ext cx="3644397" cy="2831609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16" tIns="146254" rIns="182816" bIns="14625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Rounded Rectangle 58"/>
          <p:cNvSpPr/>
          <p:nvPr/>
        </p:nvSpPr>
        <p:spPr bwMode="auto">
          <a:xfrm>
            <a:off x="2540687" y="3565620"/>
            <a:ext cx="1778184" cy="7092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91383" tIns="91383" rIns="34273" bIns="34273" rtlCol="0" anchor="b" anchorCtr="0"/>
          <a:lstStyle/>
          <a:p>
            <a:pPr algn="ctr" defTabSz="931690">
              <a:defRPr/>
            </a:pPr>
            <a:endParaRPr lang="en-US" sz="80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Rounded Rectangle 59"/>
          <p:cNvSpPr/>
          <p:nvPr/>
        </p:nvSpPr>
        <p:spPr bwMode="auto">
          <a:xfrm>
            <a:off x="4115213" y="2730965"/>
            <a:ext cx="1778184" cy="7092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91383" tIns="91383" rIns="34273" bIns="34273" rtlCol="0" anchor="b" anchorCtr="0"/>
          <a:lstStyle/>
          <a:p>
            <a:pPr algn="ctr" defTabSz="931690">
              <a:defRPr/>
            </a:pPr>
            <a:endParaRPr lang="en-US" sz="80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Rounded Rectangle 60"/>
          <p:cNvSpPr/>
          <p:nvPr/>
        </p:nvSpPr>
        <p:spPr bwMode="auto">
          <a:xfrm>
            <a:off x="2540687" y="4614185"/>
            <a:ext cx="1778184" cy="7092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91383" tIns="91383" rIns="34273" bIns="34273" rtlCol="0" anchor="b" anchorCtr="0"/>
          <a:lstStyle/>
          <a:p>
            <a:pPr algn="ctr" defTabSz="931690">
              <a:defRPr/>
            </a:pPr>
            <a:endParaRPr lang="en-US" sz="80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Rounded Rectangle 61"/>
          <p:cNvSpPr/>
          <p:nvPr/>
        </p:nvSpPr>
        <p:spPr bwMode="auto">
          <a:xfrm>
            <a:off x="5697305" y="3561259"/>
            <a:ext cx="1778184" cy="7092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91383" tIns="91383" rIns="34273" bIns="34273" rtlCol="0" anchor="b" anchorCtr="0"/>
          <a:lstStyle/>
          <a:p>
            <a:pPr algn="ctr" defTabSz="931690">
              <a:defRPr/>
            </a:pPr>
            <a:endParaRPr lang="en-US" sz="80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Rounded Rectangle 62"/>
          <p:cNvSpPr/>
          <p:nvPr/>
        </p:nvSpPr>
        <p:spPr bwMode="auto">
          <a:xfrm>
            <a:off x="5686605" y="4579853"/>
            <a:ext cx="1778184" cy="7092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91383" tIns="91383" rIns="34273" bIns="34273" rtlCol="0" anchor="b" anchorCtr="0"/>
          <a:lstStyle/>
          <a:p>
            <a:pPr algn="ctr" defTabSz="931690">
              <a:defRPr/>
            </a:pPr>
            <a:endParaRPr lang="en-US" sz="80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4" name="Rounded Rectangle 63"/>
          <p:cNvSpPr/>
          <p:nvPr/>
        </p:nvSpPr>
        <p:spPr bwMode="auto">
          <a:xfrm>
            <a:off x="4115213" y="5433097"/>
            <a:ext cx="1778184" cy="7092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91383" tIns="91383" rIns="34273" bIns="34273" rtlCol="0" anchor="b" anchorCtr="0"/>
          <a:lstStyle/>
          <a:p>
            <a:pPr algn="ctr" defTabSz="931690">
              <a:defRPr/>
            </a:pPr>
            <a:endParaRPr lang="en-US" sz="80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9508" y="1186021"/>
            <a:ext cx="4722385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873">
              <a:defRPr/>
            </a:pPr>
            <a:r>
              <a:rPr lang="en-US" sz="1600" i="1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rPr>
              <a:t>Clusters provide:</a:t>
            </a:r>
          </a:p>
          <a:p>
            <a:pPr marL="228600" indent="-228600" defTabSz="913873">
              <a:buFont typeface="Arial" panose="020B0604020202020204" pitchFamily="34" charset="0"/>
              <a:buChar char="•"/>
              <a:defRPr/>
            </a:pPr>
            <a:r>
              <a:rPr lang="en-US" sz="1400" i="1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rPr>
              <a:t>High scalability</a:t>
            </a:r>
          </a:p>
          <a:p>
            <a:pPr marL="228600" indent="-228600" defTabSz="913873">
              <a:buFont typeface="Arial" panose="020B0604020202020204" pitchFamily="34" charset="0"/>
              <a:buChar char="•"/>
              <a:defRPr/>
            </a:pPr>
            <a:r>
              <a:rPr lang="en-US" sz="1400" i="1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rPr>
              <a:t>Automatic High Availability and resiliency</a:t>
            </a:r>
          </a:p>
          <a:p>
            <a:pPr marL="228600" indent="-228600" defTabSz="913873">
              <a:buFont typeface="Arial" panose="020B0604020202020204" pitchFamily="34" charset="0"/>
              <a:buChar char="•"/>
              <a:defRPr/>
            </a:pPr>
            <a:r>
              <a:rPr lang="en-US" sz="1400" i="1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rPr>
              <a:t>High services density per host</a:t>
            </a:r>
          </a:p>
        </p:txBody>
      </p:sp>
      <p:pic>
        <p:nvPicPr>
          <p:cNvPr id="143" name="Picture 4" descr="Image result for dock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379" y="4178676"/>
            <a:ext cx="963426" cy="96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10" descr="Image result for Node.js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7498" y="5911801"/>
            <a:ext cx="593012" cy="36368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Java logo 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7002" y="5805499"/>
            <a:ext cx="302526" cy="55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4546" y="5857206"/>
            <a:ext cx="714662" cy="500264"/>
          </a:xfrm>
          <a:prstGeom prst="rect">
            <a:avLst/>
          </a:prstGeom>
        </p:spPr>
      </p:pic>
      <p:pic>
        <p:nvPicPr>
          <p:cNvPr id="122" name="Picture 2" descr="Image result for windows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858" y="5130400"/>
            <a:ext cx="524988" cy="52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Linux logo 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3804" y="5169167"/>
            <a:ext cx="381082" cy="44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4232106" y="2750705"/>
            <a:ext cx="1229849" cy="672161"/>
            <a:chOff x="4316573" y="2805221"/>
            <a:chExt cx="1254769" cy="685781"/>
          </a:xfrm>
        </p:grpSpPr>
        <p:grpSp>
          <p:nvGrpSpPr>
            <p:cNvPr id="128" name="Group 127"/>
            <p:cNvGrpSpPr/>
            <p:nvPr/>
          </p:nvGrpSpPr>
          <p:grpSpPr>
            <a:xfrm>
              <a:off x="4316573" y="2805221"/>
              <a:ext cx="601248" cy="337049"/>
              <a:chOff x="1601399" y="2288295"/>
              <a:chExt cx="601248" cy="337049"/>
            </a:xfrm>
          </p:grpSpPr>
          <p:grpSp>
            <p:nvGrpSpPr>
              <p:cNvPr id="129" name="Group 128"/>
              <p:cNvGrpSpPr/>
              <p:nvPr/>
            </p:nvGrpSpPr>
            <p:grpSpPr>
              <a:xfrm>
                <a:off x="1601399" y="2288295"/>
                <a:ext cx="601248" cy="337049"/>
                <a:chOff x="3523102" y="1791568"/>
                <a:chExt cx="6746733" cy="3782104"/>
              </a:xfrm>
              <a:solidFill>
                <a:srgbClr val="002060"/>
              </a:solidFill>
            </p:grpSpPr>
            <p:sp>
              <p:nvSpPr>
                <p:cNvPr id="131" name="Rectangle 130"/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32" name="Freeform 131"/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46" name="Freeform 145"/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</p:grpSp>
          <p:sp>
            <p:nvSpPr>
              <p:cNvPr id="130" name="Hexagon 129"/>
              <p:cNvSpPr/>
              <p:nvPr/>
            </p:nvSpPr>
            <p:spPr bwMode="auto">
              <a:xfrm>
                <a:off x="1759502" y="2333937"/>
                <a:ext cx="278243" cy="248925"/>
              </a:xfrm>
              <a:prstGeom prst="hexagon">
                <a:avLst/>
              </a:prstGeom>
              <a:solidFill>
                <a:srgbClr val="002060"/>
              </a:solidFill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91383" tIns="91383" rIns="34273" bIns="34273" rtlCol="0" anchor="b" anchorCtr="0"/>
              <a:lstStyle/>
              <a:p>
                <a:pPr algn="ctr" defTabSz="931690">
                  <a:defRPr/>
                </a:pPr>
                <a:endParaRPr lang="en-US" sz="800" kern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4966685" y="2805221"/>
              <a:ext cx="601248" cy="337049"/>
              <a:chOff x="2886562" y="2288295"/>
              <a:chExt cx="601248" cy="337049"/>
            </a:xfrm>
          </p:grpSpPr>
          <p:grpSp>
            <p:nvGrpSpPr>
              <p:cNvPr id="151" name="Group 150"/>
              <p:cNvGrpSpPr/>
              <p:nvPr/>
            </p:nvGrpSpPr>
            <p:grpSpPr>
              <a:xfrm>
                <a:off x="2886562" y="2288295"/>
                <a:ext cx="601248" cy="337049"/>
                <a:chOff x="3523102" y="1791568"/>
                <a:chExt cx="6746733" cy="3782104"/>
              </a:xfrm>
              <a:solidFill>
                <a:srgbClr val="7030A0"/>
              </a:solidFill>
            </p:grpSpPr>
            <p:sp>
              <p:nvSpPr>
                <p:cNvPr id="155" name="Rectangle 154"/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56" name="Freeform 155"/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57" name="Freeform 156"/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</p:grpSp>
          <p:sp>
            <p:nvSpPr>
              <p:cNvPr id="154" name="Hexagon 153"/>
              <p:cNvSpPr/>
              <p:nvPr/>
            </p:nvSpPr>
            <p:spPr bwMode="auto">
              <a:xfrm>
                <a:off x="3051589" y="2333937"/>
                <a:ext cx="278243" cy="248925"/>
              </a:xfrm>
              <a:prstGeom prst="hexagon">
                <a:avLst/>
              </a:prstGeom>
              <a:solidFill>
                <a:srgbClr val="7030A0"/>
              </a:solidFill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91383" tIns="91383" rIns="34273" bIns="34273" rtlCol="0" anchor="b" anchorCtr="0"/>
              <a:lstStyle/>
              <a:p>
                <a:pPr algn="ctr" defTabSz="931690">
                  <a:defRPr/>
                </a:pPr>
                <a:endParaRPr lang="en-US" sz="800" kern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60" name="Group 159"/>
            <p:cNvGrpSpPr/>
            <p:nvPr/>
          </p:nvGrpSpPr>
          <p:grpSpPr>
            <a:xfrm>
              <a:off x="4316582" y="3153953"/>
              <a:ext cx="601248" cy="337049"/>
              <a:chOff x="2240670" y="2657736"/>
              <a:chExt cx="601248" cy="337049"/>
            </a:xfrm>
          </p:grpSpPr>
          <p:grpSp>
            <p:nvGrpSpPr>
              <p:cNvPr id="163" name="Group 162"/>
              <p:cNvGrpSpPr/>
              <p:nvPr/>
            </p:nvGrpSpPr>
            <p:grpSpPr>
              <a:xfrm>
                <a:off x="2240670" y="2657736"/>
                <a:ext cx="601248" cy="337049"/>
                <a:chOff x="3523102" y="1791568"/>
                <a:chExt cx="6746733" cy="3782104"/>
              </a:xfrm>
              <a:solidFill>
                <a:srgbClr val="FFC000"/>
              </a:solidFill>
            </p:grpSpPr>
            <p:sp>
              <p:nvSpPr>
                <p:cNvPr id="165" name="Rectangle 164"/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66" name="Freeform 165"/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67" name="Freeform 166"/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</p:grpSp>
          <p:sp>
            <p:nvSpPr>
              <p:cNvPr id="164" name="Hexagon 163"/>
              <p:cNvSpPr/>
              <p:nvPr/>
            </p:nvSpPr>
            <p:spPr bwMode="auto">
              <a:xfrm>
                <a:off x="2398893" y="2701796"/>
                <a:ext cx="278243" cy="248925"/>
              </a:xfrm>
              <a:prstGeom prst="hexagon">
                <a:avLst/>
              </a:prstGeom>
              <a:solidFill>
                <a:srgbClr val="FFC000"/>
              </a:solidFill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91383" tIns="91383" rIns="34273" bIns="34273" rtlCol="0" anchor="b" anchorCtr="0"/>
              <a:lstStyle/>
              <a:p>
                <a:pPr algn="ctr" defTabSz="931690">
                  <a:defRPr/>
                </a:pPr>
                <a:endParaRPr lang="en-US" sz="800" kern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68" name="Group 167"/>
            <p:cNvGrpSpPr/>
            <p:nvPr/>
          </p:nvGrpSpPr>
          <p:grpSpPr>
            <a:xfrm>
              <a:off x="4970094" y="3153953"/>
              <a:ext cx="601248" cy="337049"/>
              <a:chOff x="1596268" y="2657736"/>
              <a:chExt cx="601248" cy="337049"/>
            </a:xfrm>
          </p:grpSpPr>
          <p:grpSp>
            <p:nvGrpSpPr>
              <p:cNvPr id="169" name="Group 168"/>
              <p:cNvGrpSpPr/>
              <p:nvPr/>
            </p:nvGrpSpPr>
            <p:grpSpPr>
              <a:xfrm>
                <a:off x="1596268" y="2657736"/>
                <a:ext cx="601248" cy="337049"/>
                <a:chOff x="3523102" y="1791568"/>
                <a:chExt cx="6746733" cy="3782104"/>
              </a:xfrm>
              <a:solidFill>
                <a:srgbClr val="00B050"/>
              </a:solidFill>
            </p:grpSpPr>
            <p:sp>
              <p:nvSpPr>
                <p:cNvPr id="171" name="Rectangle 170"/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72" name="Freeform 171"/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73" name="Freeform 172"/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</p:grpSp>
          <p:sp>
            <p:nvSpPr>
              <p:cNvPr id="170" name="Hexagon 169"/>
              <p:cNvSpPr/>
              <p:nvPr/>
            </p:nvSpPr>
            <p:spPr bwMode="auto">
              <a:xfrm>
                <a:off x="1752996" y="2701797"/>
                <a:ext cx="278243" cy="248925"/>
              </a:xfrm>
              <a:prstGeom prst="hexagon">
                <a:avLst/>
              </a:prstGeom>
              <a:solidFill>
                <a:srgbClr val="92D050"/>
              </a:solidFill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91383" tIns="91383" rIns="34273" bIns="34273" rtlCol="0" anchor="b" anchorCtr="0"/>
              <a:lstStyle/>
              <a:p>
                <a:pPr algn="ctr" defTabSz="931690">
                  <a:defRPr/>
                </a:pPr>
                <a:endParaRPr lang="en-US" sz="800" kern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71" name="Group 70"/>
          <p:cNvGrpSpPr/>
          <p:nvPr/>
        </p:nvGrpSpPr>
        <p:grpSpPr>
          <a:xfrm>
            <a:off x="5804374" y="3578468"/>
            <a:ext cx="1238018" cy="682522"/>
            <a:chOff x="5920701" y="3649757"/>
            <a:chExt cx="1263104" cy="696352"/>
          </a:xfrm>
        </p:grpSpPr>
        <p:grpSp>
          <p:nvGrpSpPr>
            <p:cNvPr id="174" name="Group 173"/>
            <p:cNvGrpSpPr/>
            <p:nvPr/>
          </p:nvGrpSpPr>
          <p:grpSpPr>
            <a:xfrm>
              <a:off x="5924671" y="3655788"/>
              <a:ext cx="601248" cy="337049"/>
              <a:chOff x="1601399" y="2288295"/>
              <a:chExt cx="601248" cy="337049"/>
            </a:xfrm>
          </p:grpSpPr>
          <p:grpSp>
            <p:nvGrpSpPr>
              <p:cNvPr id="175" name="Group 174"/>
              <p:cNvGrpSpPr/>
              <p:nvPr/>
            </p:nvGrpSpPr>
            <p:grpSpPr>
              <a:xfrm>
                <a:off x="1601399" y="2288295"/>
                <a:ext cx="601248" cy="337049"/>
                <a:chOff x="3523102" y="1791568"/>
                <a:chExt cx="6746733" cy="3782104"/>
              </a:xfrm>
              <a:solidFill>
                <a:srgbClr val="002060"/>
              </a:solidFill>
            </p:grpSpPr>
            <p:sp>
              <p:nvSpPr>
                <p:cNvPr id="177" name="Rectangle 176"/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78" name="Freeform 177"/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79" name="Freeform 178"/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</p:grpSp>
          <p:sp>
            <p:nvSpPr>
              <p:cNvPr id="176" name="Hexagon 175"/>
              <p:cNvSpPr/>
              <p:nvPr/>
            </p:nvSpPr>
            <p:spPr bwMode="auto">
              <a:xfrm>
                <a:off x="1759502" y="2333937"/>
                <a:ext cx="278243" cy="248925"/>
              </a:xfrm>
              <a:prstGeom prst="hexagon">
                <a:avLst/>
              </a:prstGeom>
              <a:solidFill>
                <a:srgbClr val="002060"/>
              </a:solidFill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91383" tIns="91383" rIns="34273" bIns="34273" rtlCol="0" anchor="b" anchorCtr="0"/>
              <a:lstStyle/>
              <a:p>
                <a:pPr algn="ctr" defTabSz="931690">
                  <a:defRPr/>
                </a:pPr>
                <a:endParaRPr lang="en-US" sz="800" kern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80" name="Group 179"/>
            <p:cNvGrpSpPr/>
            <p:nvPr/>
          </p:nvGrpSpPr>
          <p:grpSpPr>
            <a:xfrm>
              <a:off x="5920701" y="4009060"/>
              <a:ext cx="601248" cy="337049"/>
              <a:chOff x="2886562" y="2288295"/>
              <a:chExt cx="601248" cy="337049"/>
            </a:xfrm>
          </p:grpSpPr>
          <p:grpSp>
            <p:nvGrpSpPr>
              <p:cNvPr id="181" name="Group 180"/>
              <p:cNvGrpSpPr/>
              <p:nvPr/>
            </p:nvGrpSpPr>
            <p:grpSpPr>
              <a:xfrm>
                <a:off x="2886562" y="2288295"/>
                <a:ext cx="601248" cy="337049"/>
                <a:chOff x="3523102" y="1791568"/>
                <a:chExt cx="6746733" cy="3782104"/>
              </a:xfrm>
              <a:solidFill>
                <a:srgbClr val="7030A0"/>
              </a:solidFill>
            </p:grpSpPr>
            <p:sp>
              <p:nvSpPr>
                <p:cNvPr id="183" name="Rectangle 182"/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84" name="Freeform 183"/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85" name="Freeform 184"/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</p:grpSp>
          <p:sp>
            <p:nvSpPr>
              <p:cNvPr id="182" name="Hexagon 181"/>
              <p:cNvSpPr/>
              <p:nvPr/>
            </p:nvSpPr>
            <p:spPr bwMode="auto">
              <a:xfrm>
                <a:off x="3051589" y="2333937"/>
                <a:ext cx="278243" cy="248925"/>
              </a:xfrm>
              <a:prstGeom prst="hexagon">
                <a:avLst/>
              </a:prstGeom>
              <a:solidFill>
                <a:srgbClr val="7030A0"/>
              </a:solidFill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91383" tIns="91383" rIns="34273" bIns="34273" rtlCol="0" anchor="b" anchorCtr="0"/>
              <a:lstStyle/>
              <a:p>
                <a:pPr algn="ctr" defTabSz="931690">
                  <a:defRPr/>
                </a:pPr>
                <a:endParaRPr lang="en-US" sz="800" kern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86" name="Group 185"/>
            <p:cNvGrpSpPr/>
            <p:nvPr/>
          </p:nvGrpSpPr>
          <p:grpSpPr>
            <a:xfrm>
              <a:off x="6582557" y="3649757"/>
              <a:ext cx="601248" cy="337049"/>
              <a:chOff x="2240670" y="2657736"/>
              <a:chExt cx="601248" cy="337049"/>
            </a:xfrm>
          </p:grpSpPr>
          <p:grpSp>
            <p:nvGrpSpPr>
              <p:cNvPr id="187" name="Group 186"/>
              <p:cNvGrpSpPr/>
              <p:nvPr/>
            </p:nvGrpSpPr>
            <p:grpSpPr>
              <a:xfrm>
                <a:off x="2240670" y="2657736"/>
                <a:ext cx="601248" cy="337049"/>
                <a:chOff x="3523102" y="1791568"/>
                <a:chExt cx="6746733" cy="3782104"/>
              </a:xfrm>
              <a:solidFill>
                <a:srgbClr val="FFC000"/>
              </a:solidFill>
            </p:grpSpPr>
            <p:sp>
              <p:nvSpPr>
                <p:cNvPr id="189" name="Rectangle 188"/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90" name="Freeform 189"/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91" name="Freeform 190"/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</p:grpSp>
          <p:sp>
            <p:nvSpPr>
              <p:cNvPr id="188" name="Hexagon 187"/>
              <p:cNvSpPr/>
              <p:nvPr/>
            </p:nvSpPr>
            <p:spPr bwMode="auto">
              <a:xfrm>
                <a:off x="2398893" y="2701796"/>
                <a:ext cx="278243" cy="248925"/>
              </a:xfrm>
              <a:prstGeom prst="hexagon">
                <a:avLst/>
              </a:prstGeom>
              <a:solidFill>
                <a:srgbClr val="FFC000"/>
              </a:solidFill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91383" tIns="91383" rIns="34273" bIns="34273" rtlCol="0" anchor="b" anchorCtr="0"/>
              <a:lstStyle/>
              <a:p>
                <a:pPr algn="ctr" defTabSz="931690">
                  <a:defRPr/>
                </a:pPr>
                <a:endParaRPr lang="en-US" sz="800" kern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92" name="Group 191"/>
            <p:cNvGrpSpPr/>
            <p:nvPr/>
          </p:nvGrpSpPr>
          <p:grpSpPr>
            <a:xfrm>
              <a:off x="6578192" y="4004520"/>
              <a:ext cx="601248" cy="337049"/>
              <a:chOff x="1596268" y="2657736"/>
              <a:chExt cx="601248" cy="337049"/>
            </a:xfrm>
          </p:grpSpPr>
          <p:grpSp>
            <p:nvGrpSpPr>
              <p:cNvPr id="193" name="Group 192"/>
              <p:cNvGrpSpPr/>
              <p:nvPr/>
            </p:nvGrpSpPr>
            <p:grpSpPr>
              <a:xfrm>
                <a:off x="1596268" y="2657736"/>
                <a:ext cx="601248" cy="337049"/>
                <a:chOff x="3523102" y="1791568"/>
                <a:chExt cx="6746733" cy="3782104"/>
              </a:xfrm>
              <a:solidFill>
                <a:srgbClr val="00B050"/>
              </a:solidFill>
            </p:grpSpPr>
            <p:sp>
              <p:nvSpPr>
                <p:cNvPr id="195" name="Rectangle 194"/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96" name="Freeform 195"/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97" name="Freeform 196"/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</p:grpSp>
          <p:sp>
            <p:nvSpPr>
              <p:cNvPr id="194" name="Hexagon 193"/>
              <p:cNvSpPr/>
              <p:nvPr/>
            </p:nvSpPr>
            <p:spPr bwMode="auto">
              <a:xfrm>
                <a:off x="1752996" y="2701797"/>
                <a:ext cx="278243" cy="248925"/>
              </a:xfrm>
              <a:prstGeom prst="hexagon">
                <a:avLst/>
              </a:prstGeom>
              <a:solidFill>
                <a:srgbClr val="92D050"/>
              </a:solidFill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91383" tIns="91383" rIns="34273" bIns="34273" rtlCol="0" anchor="b" anchorCtr="0"/>
              <a:lstStyle/>
              <a:p>
                <a:pPr algn="ctr" defTabSz="931690">
                  <a:defRPr/>
                </a:pPr>
                <a:endParaRPr lang="en-US" sz="800" kern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70" name="Group 69"/>
          <p:cNvGrpSpPr/>
          <p:nvPr/>
        </p:nvGrpSpPr>
        <p:grpSpPr>
          <a:xfrm>
            <a:off x="5800535" y="4596073"/>
            <a:ext cx="1229849" cy="672161"/>
            <a:chOff x="5916784" y="4687983"/>
            <a:chExt cx="1254769" cy="685781"/>
          </a:xfrm>
        </p:grpSpPr>
        <p:grpSp>
          <p:nvGrpSpPr>
            <p:cNvPr id="198" name="Group 197"/>
            <p:cNvGrpSpPr/>
            <p:nvPr/>
          </p:nvGrpSpPr>
          <p:grpSpPr>
            <a:xfrm>
              <a:off x="5916784" y="4687983"/>
              <a:ext cx="601248" cy="337049"/>
              <a:chOff x="1601399" y="2288295"/>
              <a:chExt cx="601248" cy="337049"/>
            </a:xfrm>
          </p:grpSpPr>
          <p:grpSp>
            <p:nvGrpSpPr>
              <p:cNvPr id="199" name="Group 198"/>
              <p:cNvGrpSpPr/>
              <p:nvPr/>
            </p:nvGrpSpPr>
            <p:grpSpPr>
              <a:xfrm>
                <a:off x="1601399" y="2288295"/>
                <a:ext cx="601248" cy="337049"/>
                <a:chOff x="3523102" y="1791568"/>
                <a:chExt cx="6746733" cy="3782104"/>
              </a:xfrm>
              <a:solidFill>
                <a:srgbClr val="002060"/>
              </a:solidFill>
            </p:grpSpPr>
            <p:sp>
              <p:nvSpPr>
                <p:cNvPr id="201" name="Rectangle 200"/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202" name="Freeform 201"/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203" name="Freeform 202"/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</p:grpSp>
          <p:sp>
            <p:nvSpPr>
              <p:cNvPr id="200" name="Hexagon 199"/>
              <p:cNvSpPr/>
              <p:nvPr/>
            </p:nvSpPr>
            <p:spPr bwMode="auto">
              <a:xfrm>
                <a:off x="1759502" y="2333937"/>
                <a:ext cx="278243" cy="248925"/>
              </a:xfrm>
              <a:prstGeom prst="hexagon">
                <a:avLst/>
              </a:prstGeom>
              <a:solidFill>
                <a:srgbClr val="002060"/>
              </a:solidFill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91383" tIns="91383" rIns="34273" bIns="34273" rtlCol="0" anchor="b" anchorCtr="0"/>
              <a:lstStyle/>
              <a:p>
                <a:pPr algn="ctr" defTabSz="931690">
                  <a:defRPr/>
                </a:pPr>
                <a:endParaRPr lang="en-US" sz="800" kern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04" name="Group 203"/>
            <p:cNvGrpSpPr/>
            <p:nvPr/>
          </p:nvGrpSpPr>
          <p:grpSpPr>
            <a:xfrm>
              <a:off x="6566896" y="4687983"/>
              <a:ext cx="601248" cy="337049"/>
              <a:chOff x="2886562" y="2288295"/>
              <a:chExt cx="601248" cy="337049"/>
            </a:xfrm>
          </p:grpSpPr>
          <p:grpSp>
            <p:nvGrpSpPr>
              <p:cNvPr id="205" name="Group 204"/>
              <p:cNvGrpSpPr/>
              <p:nvPr/>
            </p:nvGrpSpPr>
            <p:grpSpPr>
              <a:xfrm>
                <a:off x="2886562" y="2288295"/>
                <a:ext cx="601248" cy="337049"/>
                <a:chOff x="3523102" y="1791568"/>
                <a:chExt cx="6746733" cy="3782104"/>
              </a:xfrm>
              <a:solidFill>
                <a:srgbClr val="7030A0"/>
              </a:solidFill>
            </p:grpSpPr>
            <p:sp>
              <p:nvSpPr>
                <p:cNvPr id="207" name="Rectangle 206"/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208" name="Freeform 207"/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209" name="Freeform 208"/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</p:grpSp>
          <p:sp>
            <p:nvSpPr>
              <p:cNvPr id="206" name="Hexagon 205"/>
              <p:cNvSpPr/>
              <p:nvPr/>
            </p:nvSpPr>
            <p:spPr bwMode="auto">
              <a:xfrm>
                <a:off x="3051589" y="2333937"/>
                <a:ext cx="278243" cy="248925"/>
              </a:xfrm>
              <a:prstGeom prst="hexagon">
                <a:avLst/>
              </a:prstGeom>
              <a:solidFill>
                <a:srgbClr val="7030A0"/>
              </a:solidFill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91383" tIns="91383" rIns="34273" bIns="34273" rtlCol="0" anchor="b" anchorCtr="0"/>
              <a:lstStyle/>
              <a:p>
                <a:pPr algn="ctr" defTabSz="931690">
                  <a:defRPr/>
                </a:pPr>
                <a:endParaRPr lang="en-US" sz="800" kern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10" name="Group 209"/>
            <p:cNvGrpSpPr/>
            <p:nvPr/>
          </p:nvGrpSpPr>
          <p:grpSpPr>
            <a:xfrm>
              <a:off x="5916793" y="5036715"/>
              <a:ext cx="601248" cy="337049"/>
              <a:chOff x="2240670" y="2657736"/>
              <a:chExt cx="601248" cy="337049"/>
            </a:xfrm>
          </p:grpSpPr>
          <p:grpSp>
            <p:nvGrpSpPr>
              <p:cNvPr id="211" name="Group 210"/>
              <p:cNvGrpSpPr/>
              <p:nvPr/>
            </p:nvGrpSpPr>
            <p:grpSpPr>
              <a:xfrm>
                <a:off x="2240670" y="2657736"/>
                <a:ext cx="601248" cy="337049"/>
                <a:chOff x="3523102" y="1791568"/>
                <a:chExt cx="6746733" cy="3782104"/>
              </a:xfrm>
              <a:solidFill>
                <a:srgbClr val="FFC000"/>
              </a:solidFill>
            </p:grpSpPr>
            <p:sp>
              <p:nvSpPr>
                <p:cNvPr id="213" name="Rectangle 212"/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214" name="Freeform 213"/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215" name="Freeform 214"/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</p:grpSp>
          <p:sp>
            <p:nvSpPr>
              <p:cNvPr id="212" name="Hexagon 211"/>
              <p:cNvSpPr/>
              <p:nvPr/>
            </p:nvSpPr>
            <p:spPr bwMode="auto">
              <a:xfrm>
                <a:off x="2398893" y="2701796"/>
                <a:ext cx="278243" cy="248925"/>
              </a:xfrm>
              <a:prstGeom prst="hexagon">
                <a:avLst/>
              </a:prstGeom>
              <a:solidFill>
                <a:srgbClr val="FFC000"/>
              </a:solidFill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91383" tIns="91383" rIns="34273" bIns="34273" rtlCol="0" anchor="b" anchorCtr="0"/>
              <a:lstStyle/>
              <a:p>
                <a:pPr algn="ctr" defTabSz="931690">
                  <a:defRPr/>
                </a:pPr>
                <a:endParaRPr lang="en-US" sz="800" kern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16" name="Group 215"/>
            <p:cNvGrpSpPr/>
            <p:nvPr/>
          </p:nvGrpSpPr>
          <p:grpSpPr>
            <a:xfrm>
              <a:off x="6570305" y="5036715"/>
              <a:ext cx="601248" cy="337049"/>
              <a:chOff x="1596268" y="2657736"/>
              <a:chExt cx="601248" cy="337049"/>
            </a:xfrm>
          </p:grpSpPr>
          <p:grpSp>
            <p:nvGrpSpPr>
              <p:cNvPr id="217" name="Group 216"/>
              <p:cNvGrpSpPr/>
              <p:nvPr/>
            </p:nvGrpSpPr>
            <p:grpSpPr>
              <a:xfrm>
                <a:off x="1596268" y="2657736"/>
                <a:ext cx="601248" cy="337049"/>
                <a:chOff x="3523102" y="1791568"/>
                <a:chExt cx="6746733" cy="3782104"/>
              </a:xfrm>
              <a:solidFill>
                <a:srgbClr val="00B050"/>
              </a:solidFill>
            </p:grpSpPr>
            <p:sp>
              <p:nvSpPr>
                <p:cNvPr id="219" name="Rectangle 218"/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220" name="Freeform 219"/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221" name="Freeform 220"/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</p:grpSp>
          <p:sp>
            <p:nvSpPr>
              <p:cNvPr id="218" name="Hexagon 217"/>
              <p:cNvSpPr/>
              <p:nvPr/>
            </p:nvSpPr>
            <p:spPr bwMode="auto">
              <a:xfrm>
                <a:off x="1752996" y="2701797"/>
                <a:ext cx="278243" cy="248925"/>
              </a:xfrm>
              <a:prstGeom prst="hexagon">
                <a:avLst/>
              </a:prstGeom>
              <a:solidFill>
                <a:srgbClr val="92D050"/>
              </a:solidFill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91383" tIns="91383" rIns="34273" bIns="34273" rtlCol="0" anchor="b" anchorCtr="0"/>
              <a:lstStyle/>
              <a:p>
                <a:pPr algn="ctr" defTabSz="931690">
                  <a:defRPr/>
                </a:pPr>
                <a:endParaRPr lang="en-US" sz="800" kern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2652029" y="3584961"/>
            <a:ext cx="1219970" cy="678415"/>
            <a:chOff x="2704478" y="3656382"/>
            <a:chExt cx="1244691" cy="692161"/>
          </a:xfrm>
        </p:grpSpPr>
        <p:grpSp>
          <p:nvGrpSpPr>
            <p:cNvPr id="252" name="Group 251"/>
            <p:cNvGrpSpPr/>
            <p:nvPr/>
          </p:nvGrpSpPr>
          <p:grpSpPr>
            <a:xfrm>
              <a:off x="2711483" y="3656382"/>
              <a:ext cx="601248" cy="337049"/>
              <a:chOff x="2886562" y="2288295"/>
              <a:chExt cx="601248" cy="337049"/>
            </a:xfrm>
          </p:grpSpPr>
          <p:grpSp>
            <p:nvGrpSpPr>
              <p:cNvPr id="253" name="Group 252"/>
              <p:cNvGrpSpPr/>
              <p:nvPr/>
            </p:nvGrpSpPr>
            <p:grpSpPr>
              <a:xfrm>
                <a:off x="2886562" y="2288295"/>
                <a:ext cx="601248" cy="337049"/>
                <a:chOff x="3523102" y="1791568"/>
                <a:chExt cx="6746733" cy="3782104"/>
              </a:xfrm>
              <a:solidFill>
                <a:srgbClr val="7030A0"/>
              </a:solidFill>
            </p:grpSpPr>
            <p:sp>
              <p:nvSpPr>
                <p:cNvPr id="255" name="Rectangle 254"/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256" name="Freeform 255"/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257" name="Freeform 256"/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</p:grpSp>
          <p:sp>
            <p:nvSpPr>
              <p:cNvPr id="254" name="Hexagon 253"/>
              <p:cNvSpPr/>
              <p:nvPr/>
            </p:nvSpPr>
            <p:spPr bwMode="auto">
              <a:xfrm>
                <a:off x="3051589" y="2333937"/>
                <a:ext cx="278243" cy="248925"/>
              </a:xfrm>
              <a:prstGeom prst="hexagon">
                <a:avLst/>
              </a:prstGeom>
              <a:solidFill>
                <a:srgbClr val="7030A0"/>
              </a:solidFill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91383" tIns="91383" rIns="34273" bIns="34273" rtlCol="0" anchor="b" anchorCtr="0"/>
              <a:lstStyle/>
              <a:p>
                <a:pPr algn="ctr" defTabSz="931690">
                  <a:defRPr/>
                </a:pPr>
                <a:endParaRPr lang="en-US" sz="800" kern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82" name="Group 281"/>
            <p:cNvGrpSpPr/>
            <p:nvPr/>
          </p:nvGrpSpPr>
          <p:grpSpPr>
            <a:xfrm>
              <a:off x="2704478" y="4008867"/>
              <a:ext cx="601248" cy="337049"/>
              <a:chOff x="2240670" y="2657736"/>
              <a:chExt cx="601248" cy="337049"/>
            </a:xfrm>
          </p:grpSpPr>
          <p:grpSp>
            <p:nvGrpSpPr>
              <p:cNvPr id="283" name="Group 282"/>
              <p:cNvGrpSpPr/>
              <p:nvPr/>
            </p:nvGrpSpPr>
            <p:grpSpPr>
              <a:xfrm>
                <a:off x="2240670" y="2657736"/>
                <a:ext cx="601248" cy="337049"/>
                <a:chOff x="3523102" y="1791568"/>
                <a:chExt cx="6746733" cy="3782104"/>
              </a:xfrm>
              <a:solidFill>
                <a:srgbClr val="FFC000"/>
              </a:solidFill>
            </p:grpSpPr>
            <p:sp>
              <p:nvSpPr>
                <p:cNvPr id="285" name="Rectangle 284"/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286" name="Freeform 285"/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287" name="Freeform 286"/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</p:grpSp>
          <p:sp>
            <p:nvSpPr>
              <p:cNvPr id="284" name="Hexagon 283"/>
              <p:cNvSpPr/>
              <p:nvPr/>
            </p:nvSpPr>
            <p:spPr bwMode="auto">
              <a:xfrm>
                <a:off x="2398893" y="2701796"/>
                <a:ext cx="278243" cy="248925"/>
              </a:xfrm>
              <a:prstGeom prst="hexagon">
                <a:avLst/>
              </a:prstGeom>
              <a:solidFill>
                <a:srgbClr val="FFC000"/>
              </a:solidFill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91383" tIns="91383" rIns="34273" bIns="34273" rtlCol="0" anchor="b" anchorCtr="0"/>
              <a:lstStyle/>
              <a:p>
                <a:pPr algn="ctr" defTabSz="931690">
                  <a:defRPr/>
                </a:pPr>
                <a:endParaRPr lang="en-US" sz="800" kern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88" name="Group 287"/>
            <p:cNvGrpSpPr/>
            <p:nvPr/>
          </p:nvGrpSpPr>
          <p:grpSpPr>
            <a:xfrm>
              <a:off x="3347921" y="3660280"/>
              <a:ext cx="601248" cy="337049"/>
              <a:chOff x="1596268" y="2657736"/>
              <a:chExt cx="601248" cy="337049"/>
            </a:xfrm>
          </p:grpSpPr>
          <p:grpSp>
            <p:nvGrpSpPr>
              <p:cNvPr id="289" name="Group 288"/>
              <p:cNvGrpSpPr/>
              <p:nvPr/>
            </p:nvGrpSpPr>
            <p:grpSpPr>
              <a:xfrm>
                <a:off x="1596268" y="2657736"/>
                <a:ext cx="601248" cy="337049"/>
                <a:chOff x="3523102" y="1791568"/>
                <a:chExt cx="6746733" cy="3782104"/>
              </a:xfrm>
              <a:solidFill>
                <a:srgbClr val="00B050"/>
              </a:solidFill>
            </p:grpSpPr>
            <p:sp>
              <p:nvSpPr>
                <p:cNvPr id="291" name="Rectangle 290"/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292" name="Freeform 291"/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293" name="Freeform 292"/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</p:grpSp>
          <p:sp>
            <p:nvSpPr>
              <p:cNvPr id="290" name="Hexagon 289"/>
              <p:cNvSpPr/>
              <p:nvPr/>
            </p:nvSpPr>
            <p:spPr bwMode="auto">
              <a:xfrm>
                <a:off x="1752996" y="2701797"/>
                <a:ext cx="278243" cy="248925"/>
              </a:xfrm>
              <a:prstGeom prst="hexagon">
                <a:avLst/>
              </a:prstGeom>
              <a:solidFill>
                <a:srgbClr val="92D050"/>
              </a:solidFill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91383" tIns="91383" rIns="34273" bIns="34273" rtlCol="0" anchor="b" anchorCtr="0"/>
              <a:lstStyle/>
              <a:p>
                <a:pPr algn="ctr" defTabSz="931690">
                  <a:defRPr/>
                </a:pPr>
                <a:endParaRPr lang="en-US" sz="800" kern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94" name="Group 293"/>
            <p:cNvGrpSpPr/>
            <p:nvPr/>
          </p:nvGrpSpPr>
          <p:grpSpPr>
            <a:xfrm>
              <a:off x="3344923" y="4011494"/>
              <a:ext cx="601248" cy="337049"/>
              <a:chOff x="1601399" y="2288295"/>
              <a:chExt cx="601248" cy="337049"/>
            </a:xfrm>
          </p:grpSpPr>
          <p:grpSp>
            <p:nvGrpSpPr>
              <p:cNvPr id="295" name="Group 294"/>
              <p:cNvGrpSpPr/>
              <p:nvPr/>
            </p:nvGrpSpPr>
            <p:grpSpPr>
              <a:xfrm>
                <a:off x="1601399" y="2288295"/>
                <a:ext cx="601248" cy="337049"/>
                <a:chOff x="3523102" y="1791568"/>
                <a:chExt cx="6746733" cy="3782104"/>
              </a:xfrm>
              <a:solidFill>
                <a:srgbClr val="002060"/>
              </a:solidFill>
            </p:grpSpPr>
            <p:sp>
              <p:nvSpPr>
                <p:cNvPr id="297" name="Rectangle 296"/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298" name="Freeform 297"/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299" name="Freeform 298"/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</p:grpSp>
          <p:sp>
            <p:nvSpPr>
              <p:cNvPr id="296" name="Hexagon 295"/>
              <p:cNvSpPr/>
              <p:nvPr/>
            </p:nvSpPr>
            <p:spPr bwMode="auto">
              <a:xfrm>
                <a:off x="1759502" y="2333937"/>
                <a:ext cx="278243" cy="248925"/>
              </a:xfrm>
              <a:prstGeom prst="hexagon">
                <a:avLst/>
              </a:prstGeom>
              <a:solidFill>
                <a:srgbClr val="002060"/>
              </a:solidFill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91383" tIns="91383" rIns="34273" bIns="34273" rtlCol="0" anchor="b" anchorCtr="0"/>
              <a:lstStyle/>
              <a:p>
                <a:pPr algn="ctr" defTabSz="931690">
                  <a:defRPr/>
                </a:pPr>
                <a:endParaRPr lang="en-US" sz="800" kern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4206351" y="5444766"/>
            <a:ext cx="1235162" cy="680836"/>
            <a:chOff x="4290296" y="5553872"/>
            <a:chExt cx="1260190" cy="694632"/>
          </a:xfrm>
        </p:grpSpPr>
        <p:grpSp>
          <p:nvGrpSpPr>
            <p:cNvPr id="228" name="Group 227"/>
            <p:cNvGrpSpPr/>
            <p:nvPr/>
          </p:nvGrpSpPr>
          <p:grpSpPr>
            <a:xfrm>
              <a:off x="4290296" y="5554695"/>
              <a:ext cx="601248" cy="337049"/>
              <a:chOff x="2886562" y="2288295"/>
              <a:chExt cx="601248" cy="337049"/>
            </a:xfrm>
          </p:grpSpPr>
          <p:grpSp>
            <p:nvGrpSpPr>
              <p:cNvPr id="229" name="Group 228"/>
              <p:cNvGrpSpPr/>
              <p:nvPr/>
            </p:nvGrpSpPr>
            <p:grpSpPr>
              <a:xfrm>
                <a:off x="2886562" y="2288295"/>
                <a:ext cx="601248" cy="337049"/>
                <a:chOff x="3523102" y="1791568"/>
                <a:chExt cx="6746733" cy="3782104"/>
              </a:xfrm>
              <a:solidFill>
                <a:srgbClr val="7030A0"/>
              </a:solidFill>
            </p:grpSpPr>
            <p:sp>
              <p:nvSpPr>
                <p:cNvPr id="231" name="Rectangle 230"/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232" name="Freeform 231"/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233" name="Freeform 232"/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</p:grpSp>
          <p:sp>
            <p:nvSpPr>
              <p:cNvPr id="230" name="Hexagon 229"/>
              <p:cNvSpPr/>
              <p:nvPr/>
            </p:nvSpPr>
            <p:spPr bwMode="auto">
              <a:xfrm>
                <a:off x="3051589" y="2333937"/>
                <a:ext cx="278243" cy="248925"/>
              </a:xfrm>
              <a:prstGeom prst="hexagon">
                <a:avLst/>
              </a:prstGeom>
              <a:solidFill>
                <a:srgbClr val="7030A0"/>
              </a:solidFill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91383" tIns="91383" rIns="34273" bIns="34273" rtlCol="0" anchor="b" anchorCtr="0"/>
              <a:lstStyle/>
              <a:p>
                <a:pPr algn="ctr" defTabSz="931690">
                  <a:defRPr/>
                </a:pPr>
                <a:endParaRPr lang="en-US" sz="800" kern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34" name="Group 233"/>
            <p:cNvGrpSpPr/>
            <p:nvPr/>
          </p:nvGrpSpPr>
          <p:grpSpPr>
            <a:xfrm>
              <a:off x="4295726" y="5911455"/>
              <a:ext cx="601248" cy="337049"/>
              <a:chOff x="2240670" y="2657736"/>
              <a:chExt cx="601248" cy="337049"/>
            </a:xfrm>
          </p:grpSpPr>
          <p:grpSp>
            <p:nvGrpSpPr>
              <p:cNvPr id="235" name="Group 234"/>
              <p:cNvGrpSpPr/>
              <p:nvPr/>
            </p:nvGrpSpPr>
            <p:grpSpPr>
              <a:xfrm>
                <a:off x="2240670" y="2657736"/>
                <a:ext cx="601248" cy="337049"/>
                <a:chOff x="3523102" y="1791568"/>
                <a:chExt cx="6746733" cy="3782104"/>
              </a:xfrm>
              <a:solidFill>
                <a:srgbClr val="FFC000"/>
              </a:solidFill>
            </p:grpSpPr>
            <p:sp>
              <p:nvSpPr>
                <p:cNvPr id="237" name="Rectangle 236"/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238" name="Freeform 237"/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239" name="Freeform 238"/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</p:grpSp>
          <p:sp>
            <p:nvSpPr>
              <p:cNvPr id="236" name="Hexagon 235"/>
              <p:cNvSpPr/>
              <p:nvPr/>
            </p:nvSpPr>
            <p:spPr bwMode="auto">
              <a:xfrm>
                <a:off x="2398893" y="2701796"/>
                <a:ext cx="278243" cy="248925"/>
              </a:xfrm>
              <a:prstGeom prst="hexagon">
                <a:avLst/>
              </a:prstGeom>
              <a:solidFill>
                <a:srgbClr val="FFC000"/>
              </a:solidFill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91383" tIns="91383" rIns="34273" bIns="34273" rtlCol="0" anchor="b" anchorCtr="0"/>
              <a:lstStyle/>
              <a:p>
                <a:pPr algn="ctr" defTabSz="931690">
                  <a:defRPr/>
                </a:pPr>
                <a:endParaRPr lang="en-US" sz="800" kern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40" name="Group 239"/>
            <p:cNvGrpSpPr/>
            <p:nvPr/>
          </p:nvGrpSpPr>
          <p:grpSpPr>
            <a:xfrm>
              <a:off x="4949238" y="5911455"/>
              <a:ext cx="601248" cy="337049"/>
              <a:chOff x="1596268" y="2657736"/>
              <a:chExt cx="601248" cy="337049"/>
            </a:xfrm>
          </p:grpSpPr>
          <p:grpSp>
            <p:nvGrpSpPr>
              <p:cNvPr id="241" name="Group 240"/>
              <p:cNvGrpSpPr/>
              <p:nvPr/>
            </p:nvGrpSpPr>
            <p:grpSpPr>
              <a:xfrm>
                <a:off x="1596268" y="2657736"/>
                <a:ext cx="601248" cy="337049"/>
                <a:chOff x="3523102" y="1791568"/>
                <a:chExt cx="6746733" cy="3782104"/>
              </a:xfrm>
              <a:solidFill>
                <a:srgbClr val="00B050"/>
              </a:solidFill>
            </p:grpSpPr>
            <p:sp>
              <p:nvSpPr>
                <p:cNvPr id="243" name="Rectangle 242"/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244" name="Freeform 243"/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245" name="Freeform 244"/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</p:grpSp>
          <p:sp>
            <p:nvSpPr>
              <p:cNvPr id="242" name="Hexagon 241"/>
              <p:cNvSpPr/>
              <p:nvPr/>
            </p:nvSpPr>
            <p:spPr bwMode="auto">
              <a:xfrm>
                <a:off x="1752996" y="2701797"/>
                <a:ext cx="278243" cy="248925"/>
              </a:xfrm>
              <a:prstGeom prst="hexagon">
                <a:avLst/>
              </a:prstGeom>
              <a:solidFill>
                <a:srgbClr val="92D050"/>
              </a:solidFill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91383" tIns="91383" rIns="34273" bIns="34273" rtlCol="0" anchor="b" anchorCtr="0"/>
              <a:lstStyle/>
              <a:p>
                <a:pPr algn="ctr" defTabSz="931690">
                  <a:defRPr/>
                </a:pPr>
                <a:endParaRPr lang="en-US" sz="800" kern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300" name="Group 299"/>
            <p:cNvGrpSpPr/>
            <p:nvPr/>
          </p:nvGrpSpPr>
          <p:grpSpPr>
            <a:xfrm>
              <a:off x="4946351" y="5553872"/>
              <a:ext cx="601248" cy="337049"/>
              <a:chOff x="1601399" y="2288295"/>
              <a:chExt cx="601248" cy="337049"/>
            </a:xfrm>
          </p:grpSpPr>
          <p:grpSp>
            <p:nvGrpSpPr>
              <p:cNvPr id="301" name="Group 300"/>
              <p:cNvGrpSpPr/>
              <p:nvPr/>
            </p:nvGrpSpPr>
            <p:grpSpPr>
              <a:xfrm>
                <a:off x="1601399" y="2288295"/>
                <a:ext cx="601248" cy="337049"/>
                <a:chOff x="3523102" y="1791568"/>
                <a:chExt cx="6746733" cy="3782104"/>
              </a:xfrm>
              <a:solidFill>
                <a:srgbClr val="002060"/>
              </a:solidFill>
            </p:grpSpPr>
            <p:sp>
              <p:nvSpPr>
                <p:cNvPr id="303" name="Rectangle 302"/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304" name="Freeform 303"/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305" name="Freeform 304"/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</p:grpSp>
          <p:sp>
            <p:nvSpPr>
              <p:cNvPr id="302" name="Hexagon 301"/>
              <p:cNvSpPr/>
              <p:nvPr/>
            </p:nvSpPr>
            <p:spPr bwMode="auto">
              <a:xfrm>
                <a:off x="1759502" y="2333937"/>
                <a:ext cx="278243" cy="248925"/>
              </a:xfrm>
              <a:prstGeom prst="hexagon">
                <a:avLst/>
              </a:prstGeom>
              <a:solidFill>
                <a:srgbClr val="002060"/>
              </a:solidFill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91383" tIns="91383" rIns="34273" bIns="34273" rtlCol="0" anchor="b" anchorCtr="0"/>
              <a:lstStyle/>
              <a:p>
                <a:pPr algn="ctr" defTabSz="931690">
                  <a:defRPr/>
                </a:pPr>
                <a:endParaRPr lang="en-US" sz="800" kern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68" name="Group 67"/>
          <p:cNvGrpSpPr/>
          <p:nvPr/>
        </p:nvGrpSpPr>
        <p:grpSpPr>
          <a:xfrm>
            <a:off x="2643090" y="4628908"/>
            <a:ext cx="1228941" cy="678548"/>
            <a:chOff x="2695358" y="4721483"/>
            <a:chExt cx="1253843" cy="692297"/>
          </a:xfrm>
        </p:grpSpPr>
        <p:grpSp>
          <p:nvGrpSpPr>
            <p:cNvPr id="258" name="Group 257"/>
            <p:cNvGrpSpPr/>
            <p:nvPr/>
          </p:nvGrpSpPr>
          <p:grpSpPr>
            <a:xfrm>
              <a:off x="2701658" y="4721483"/>
              <a:ext cx="601248" cy="337049"/>
              <a:chOff x="2240670" y="2657736"/>
              <a:chExt cx="601248" cy="337049"/>
            </a:xfrm>
          </p:grpSpPr>
          <p:grpSp>
            <p:nvGrpSpPr>
              <p:cNvPr id="259" name="Group 258"/>
              <p:cNvGrpSpPr/>
              <p:nvPr/>
            </p:nvGrpSpPr>
            <p:grpSpPr>
              <a:xfrm>
                <a:off x="2240670" y="2657736"/>
                <a:ext cx="601248" cy="337049"/>
                <a:chOff x="3523102" y="1791568"/>
                <a:chExt cx="6746733" cy="3782104"/>
              </a:xfrm>
              <a:solidFill>
                <a:srgbClr val="FFC000"/>
              </a:solidFill>
            </p:grpSpPr>
            <p:sp>
              <p:nvSpPr>
                <p:cNvPr id="261" name="Rectangle 260"/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262" name="Freeform 261"/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263" name="Freeform 262"/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</p:grpSp>
          <p:sp>
            <p:nvSpPr>
              <p:cNvPr id="260" name="Hexagon 259"/>
              <p:cNvSpPr/>
              <p:nvPr/>
            </p:nvSpPr>
            <p:spPr bwMode="auto">
              <a:xfrm>
                <a:off x="2398893" y="2701796"/>
                <a:ext cx="278243" cy="248925"/>
              </a:xfrm>
              <a:prstGeom prst="hexagon">
                <a:avLst/>
              </a:prstGeom>
              <a:solidFill>
                <a:srgbClr val="FFC000"/>
              </a:solidFill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91383" tIns="91383" rIns="34273" bIns="34273" rtlCol="0" anchor="b" anchorCtr="0"/>
              <a:lstStyle/>
              <a:p>
                <a:pPr algn="ctr" defTabSz="931690">
                  <a:defRPr/>
                </a:pPr>
                <a:endParaRPr lang="en-US" sz="800" kern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64" name="Group 263"/>
            <p:cNvGrpSpPr/>
            <p:nvPr/>
          </p:nvGrpSpPr>
          <p:grpSpPr>
            <a:xfrm>
              <a:off x="2695358" y="5076731"/>
              <a:ext cx="601248" cy="337049"/>
              <a:chOff x="1596268" y="2657736"/>
              <a:chExt cx="601248" cy="337049"/>
            </a:xfrm>
          </p:grpSpPr>
          <p:grpSp>
            <p:nvGrpSpPr>
              <p:cNvPr id="265" name="Group 264"/>
              <p:cNvGrpSpPr/>
              <p:nvPr/>
            </p:nvGrpSpPr>
            <p:grpSpPr>
              <a:xfrm>
                <a:off x="1596268" y="2657736"/>
                <a:ext cx="601248" cy="337049"/>
                <a:chOff x="3523102" y="1791568"/>
                <a:chExt cx="6746733" cy="3782104"/>
              </a:xfrm>
              <a:solidFill>
                <a:srgbClr val="00B050"/>
              </a:solidFill>
            </p:grpSpPr>
            <p:sp>
              <p:nvSpPr>
                <p:cNvPr id="267" name="Rectangle 266"/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268" name="Freeform 267"/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269" name="Freeform 268"/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</p:grpSp>
          <p:sp>
            <p:nvSpPr>
              <p:cNvPr id="266" name="Hexagon 265"/>
              <p:cNvSpPr/>
              <p:nvPr/>
            </p:nvSpPr>
            <p:spPr bwMode="auto">
              <a:xfrm>
                <a:off x="1752996" y="2701797"/>
                <a:ext cx="278243" cy="248925"/>
              </a:xfrm>
              <a:prstGeom prst="hexagon">
                <a:avLst/>
              </a:prstGeom>
              <a:solidFill>
                <a:srgbClr val="92D050"/>
              </a:solidFill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91383" tIns="91383" rIns="34273" bIns="34273" rtlCol="0" anchor="b" anchorCtr="0"/>
              <a:lstStyle/>
              <a:p>
                <a:pPr algn="ctr" defTabSz="931690">
                  <a:defRPr/>
                </a:pPr>
                <a:endParaRPr lang="en-US" sz="800" kern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3347953" y="4728091"/>
              <a:ext cx="601248" cy="337049"/>
              <a:chOff x="2886562" y="2288295"/>
              <a:chExt cx="601248" cy="337049"/>
            </a:xfrm>
          </p:grpSpPr>
          <p:grpSp>
            <p:nvGrpSpPr>
              <p:cNvPr id="277" name="Group 276"/>
              <p:cNvGrpSpPr/>
              <p:nvPr/>
            </p:nvGrpSpPr>
            <p:grpSpPr>
              <a:xfrm>
                <a:off x="2886562" y="2288295"/>
                <a:ext cx="601248" cy="337049"/>
                <a:chOff x="3523102" y="1791568"/>
                <a:chExt cx="6746733" cy="3782104"/>
              </a:xfrm>
              <a:solidFill>
                <a:srgbClr val="7030A0"/>
              </a:solidFill>
            </p:grpSpPr>
            <p:sp>
              <p:nvSpPr>
                <p:cNvPr id="279" name="Rectangle 278"/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280" name="Freeform 279"/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281" name="Freeform 280"/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</p:grpSp>
          <p:sp>
            <p:nvSpPr>
              <p:cNvPr id="278" name="Hexagon 277"/>
              <p:cNvSpPr/>
              <p:nvPr/>
            </p:nvSpPr>
            <p:spPr bwMode="auto">
              <a:xfrm>
                <a:off x="3051589" y="2333937"/>
                <a:ext cx="278243" cy="248925"/>
              </a:xfrm>
              <a:prstGeom prst="hexagon">
                <a:avLst/>
              </a:prstGeom>
              <a:solidFill>
                <a:srgbClr val="7030A0"/>
              </a:solidFill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91383" tIns="91383" rIns="34273" bIns="34273" rtlCol="0" anchor="b" anchorCtr="0"/>
              <a:lstStyle/>
              <a:p>
                <a:pPr algn="ctr" defTabSz="931690">
                  <a:defRPr/>
                </a:pPr>
                <a:endParaRPr lang="en-US" sz="800" kern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306" name="Group 305"/>
            <p:cNvGrpSpPr/>
            <p:nvPr/>
          </p:nvGrpSpPr>
          <p:grpSpPr>
            <a:xfrm>
              <a:off x="3344923" y="5076729"/>
              <a:ext cx="601248" cy="337049"/>
              <a:chOff x="1601399" y="2288295"/>
              <a:chExt cx="601248" cy="337049"/>
            </a:xfrm>
          </p:grpSpPr>
          <p:grpSp>
            <p:nvGrpSpPr>
              <p:cNvPr id="307" name="Group 306"/>
              <p:cNvGrpSpPr/>
              <p:nvPr/>
            </p:nvGrpSpPr>
            <p:grpSpPr>
              <a:xfrm>
                <a:off x="1601399" y="2288295"/>
                <a:ext cx="601248" cy="337049"/>
                <a:chOff x="3523102" y="1791568"/>
                <a:chExt cx="6746733" cy="3782104"/>
              </a:xfrm>
              <a:solidFill>
                <a:srgbClr val="002060"/>
              </a:solidFill>
            </p:grpSpPr>
            <p:sp>
              <p:nvSpPr>
                <p:cNvPr id="309" name="Rectangle 308"/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310" name="Freeform 309"/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311" name="Freeform 310"/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</p:grpSp>
          <p:sp>
            <p:nvSpPr>
              <p:cNvPr id="308" name="Hexagon 307"/>
              <p:cNvSpPr/>
              <p:nvPr/>
            </p:nvSpPr>
            <p:spPr bwMode="auto">
              <a:xfrm>
                <a:off x="1759502" y="2333937"/>
                <a:ext cx="278243" cy="248925"/>
              </a:xfrm>
              <a:prstGeom prst="hexagon">
                <a:avLst/>
              </a:prstGeom>
              <a:solidFill>
                <a:srgbClr val="002060"/>
              </a:solidFill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91383" tIns="91383" rIns="34273" bIns="34273" rtlCol="0" anchor="b" anchorCtr="0"/>
              <a:lstStyle/>
              <a:p>
                <a:pPr algn="ctr" defTabSz="931690">
                  <a:defRPr/>
                </a:pPr>
                <a:endParaRPr lang="en-US" sz="800" kern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51" name="Group 50"/>
          <p:cNvGrpSpPr/>
          <p:nvPr/>
        </p:nvGrpSpPr>
        <p:grpSpPr>
          <a:xfrm>
            <a:off x="4126797" y="3715256"/>
            <a:ext cx="421858" cy="421858"/>
            <a:chOff x="4209130" y="3789317"/>
            <a:chExt cx="430406" cy="430406"/>
          </a:xfrm>
        </p:grpSpPr>
        <p:sp>
          <p:nvSpPr>
            <p:cNvPr id="49" name="Rectangle 48"/>
            <p:cNvSpPr/>
            <p:nvPr/>
          </p:nvSpPr>
          <p:spPr bwMode="auto">
            <a:xfrm>
              <a:off x="4239875" y="3837244"/>
              <a:ext cx="378162" cy="26961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11" rIns="0" bIns="45711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pic>
          <p:nvPicPr>
            <p:cNvPr id="312" name="Picture 3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09130" y="3789317"/>
              <a:ext cx="430406" cy="430406"/>
            </a:xfrm>
            <a:prstGeom prst="rect">
              <a:avLst/>
            </a:prstGeom>
          </p:spPr>
        </p:pic>
      </p:grpSp>
      <p:grpSp>
        <p:nvGrpSpPr>
          <p:cNvPr id="313" name="Group 312"/>
          <p:cNvGrpSpPr/>
          <p:nvPr/>
        </p:nvGrpSpPr>
        <p:grpSpPr>
          <a:xfrm>
            <a:off x="4117496" y="4754876"/>
            <a:ext cx="421858" cy="421858"/>
            <a:chOff x="4209130" y="3789317"/>
            <a:chExt cx="430406" cy="430406"/>
          </a:xfrm>
        </p:grpSpPr>
        <p:sp>
          <p:nvSpPr>
            <p:cNvPr id="314" name="Rectangle 313"/>
            <p:cNvSpPr/>
            <p:nvPr/>
          </p:nvSpPr>
          <p:spPr bwMode="auto">
            <a:xfrm>
              <a:off x="4239875" y="3837244"/>
              <a:ext cx="378162" cy="26961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11" rIns="0" bIns="45711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pic>
          <p:nvPicPr>
            <p:cNvPr id="315" name="Picture 31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09130" y="3789317"/>
              <a:ext cx="430406" cy="430406"/>
            </a:xfrm>
            <a:prstGeom prst="rect">
              <a:avLst/>
            </a:prstGeom>
          </p:spPr>
        </p:pic>
      </p:grpSp>
      <p:grpSp>
        <p:nvGrpSpPr>
          <p:cNvPr id="316" name="Group 315"/>
          <p:cNvGrpSpPr/>
          <p:nvPr/>
        </p:nvGrpSpPr>
        <p:grpSpPr>
          <a:xfrm>
            <a:off x="5697077" y="5583944"/>
            <a:ext cx="421858" cy="421858"/>
            <a:chOff x="4209130" y="3789317"/>
            <a:chExt cx="430406" cy="430406"/>
          </a:xfrm>
        </p:grpSpPr>
        <p:sp>
          <p:nvSpPr>
            <p:cNvPr id="317" name="Rectangle 316"/>
            <p:cNvSpPr/>
            <p:nvPr/>
          </p:nvSpPr>
          <p:spPr bwMode="auto">
            <a:xfrm>
              <a:off x="4239875" y="3837244"/>
              <a:ext cx="378162" cy="26961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11" rIns="0" bIns="45711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pic>
          <p:nvPicPr>
            <p:cNvPr id="318" name="Picture 31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09130" y="3789317"/>
              <a:ext cx="430406" cy="430406"/>
            </a:xfrm>
            <a:prstGeom prst="rect">
              <a:avLst/>
            </a:prstGeom>
          </p:spPr>
        </p:pic>
      </p:grpSp>
      <p:grpSp>
        <p:nvGrpSpPr>
          <p:cNvPr id="319" name="Group 318"/>
          <p:cNvGrpSpPr/>
          <p:nvPr/>
        </p:nvGrpSpPr>
        <p:grpSpPr>
          <a:xfrm>
            <a:off x="7253937" y="4708542"/>
            <a:ext cx="421858" cy="421858"/>
            <a:chOff x="4209130" y="3789317"/>
            <a:chExt cx="430406" cy="430406"/>
          </a:xfrm>
        </p:grpSpPr>
        <p:sp>
          <p:nvSpPr>
            <p:cNvPr id="320" name="Rectangle 319"/>
            <p:cNvSpPr/>
            <p:nvPr/>
          </p:nvSpPr>
          <p:spPr bwMode="auto">
            <a:xfrm>
              <a:off x="4239875" y="3837244"/>
              <a:ext cx="378162" cy="26961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11" rIns="0" bIns="45711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pic>
          <p:nvPicPr>
            <p:cNvPr id="321" name="Picture 3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09130" y="3789317"/>
              <a:ext cx="430406" cy="430406"/>
            </a:xfrm>
            <a:prstGeom prst="rect">
              <a:avLst/>
            </a:prstGeom>
          </p:spPr>
        </p:pic>
      </p:grpSp>
      <p:grpSp>
        <p:nvGrpSpPr>
          <p:cNvPr id="322" name="Group 321"/>
          <p:cNvGrpSpPr/>
          <p:nvPr/>
        </p:nvGrpSpPr>
        <p:grpSpPr>
          <a:xfrm>
            <a:off x="7277323" y="3697893"/>
            <a:ext cx="421858" cy="421858"/>
            <a:chOff x="4209130" y="3789317"/>
            <a:chExt cx="430406" cy="430406"/>
          </a:xfrm>
        </p:grpSpPr>
        <p:sp>
          <p:nvSpPr>
            <p:cNvPr id="323" name="Rectangle 322"/>
            <p:cNvSpPr/>
            <p:nvPr/>
          </p:nvSpPr>
          <p:spPr bwMode="auto">
            <a:xfrm>
              <a:off x="4239875" y="3837244"/>
              <a:ext cx="378162" cy="26961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11" rIns="0" bIns="45711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pic>
          <p:nvPicPr>
            <p:cNvPr id="324" name="Picture 32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09130" y="3789317"/>
              <a:ext cx="430406" cy="430406"/>
            </a:xfrm>
            <a:prstGeom prst="rect">
              <a:avLst/>
            </a:prstGeom>
          </p:spPr>
        </p:pic>
      </p:grpSp>
      <p:grpSp>
        <p:nvGrpSpPr>
          <p:cNvPr id="325" name="Group 324"/>
          <p:cNvGrpSpPr/>
          <p:nvPr/>
        </p:nvGrpSpPr>
        <p:grpSpPr>
          <a:xfrm>
            <a:off x="5677170" y="2857770"/>
            <a:ext cx="421858" cy="421858"/>
            <a:chOff x="4209130" y="3789317"/>
            <a:chExt cx="430406" cy="430406"/>
          </a:xfrm>
        </p:grpSpPr>
        <p:sp>
          <p:nvSpPr>
            <p:cNvPr id="326" name="Rectangle 325"/>
            <p:cNvSpPr/>
            <p:nvPr/>
          </p:nvSpPr>
          <p:spPr bwMode="auto">
            <a:xfrm>
              <a:off x="4239875" y="3837244"/>
              <a:ext cx="378162" cy="26961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11" rIns="0" bIns="45711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pic>
          <p:nvPicPr>
            <p:cNvPr id="327" name="Picture 3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09130" y="3789317"/>
              <a:ext cx="430406" cy="430406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9155582" y="2759504"/>
            <a:ext cx="2428870" cy="1346343"/>
            <a:chOff x="9339373" y="2814296"/>
            <a:chExt cx="2477735" cy="1373429"/>
          </a:xfrm>
        </p:grpSpPr>
        <p:grpSp>
          <p:nvGrpSpPr>
            <p:cNvPr id="133" name="Group 132"/>
            <p:cNvGrpSpPr/>
            <p:nvPr/>
          </p:nvGrpSpPr>
          <p:grpSpPr>
            <a:xfrm>
              <a:off x="9908512" y="3441897"/>
              <a:ext cx="601163" cy="337001"/>
              <a:chOff x="10393630" y="3075193"/>
              <a:chExt cx="601248" cy="337049"/>
            </a:xfrm>
          </p:grpSpPr>
          <p:sp>
            <p:nvSpPr>
              <p:cNvPr id="119" name="Rectangle 118"/>
              <p:cNvSpPr/>
              <p:nvPr/>
            </p:nvSpPr>
            <p:spPr>
              <a:xfrm>
                <a:off x="10414487" y="3106995"/>
                <a:ext cx="559535" cy="273446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194923">
                  <a:defRPr/>
                </a:pPr>
                <a:endParaRPr lang="en-US" sz="1729" ker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sp>
            <p:nvSpPr>
              <p:cNvPr id="120" name="Freeform 119"/>
              <p:cNvSpPr/>
              <p:nvPr/>
            </p:nvSpPr>
            <p:spPr>
              <a:xfrm>
                <a:off x="10393630" y="3075193"/>
                <a:ext cx="49362" cy="337049"/>
              </a:xfrm>
              <a:custGeom>
                <a:avLst/>
                <a:gdLst>
                  <a:gd name="connsiteX0" fmla="*/ 104335 w 553907"/>
                  <a:gd name="connsiteY0" fmla="*/ 0 h 3782104"/>
                  <a:gd name="connsiteX1" fmla="*/ 553907 w 553907"/>
                  <a:gd name="connsiteY1" fmla="*/ 0 h 3782104"/>
                  <a:gd name="connsiteX2" fmla="*/ 553907 w 553907"/>
                  <a:gd name="connsiteY2" fmla="*/ 285720 h 3782104"/>
                  <a:gd name="connsiteX3" fmla="*/ 156511 w 553907"/>
                  <a:gd name="connsiteY3" fmla="*/ 285720 h 3782104"/>
                  <a:gd name="connsiteX4" fmla="*/ 156511 w 553907"/>
                  <a:gd name="connsiteY4" fmla="*/ 3496384 h 3782104"/>
                  <a:gd name="connsiteX5" fmla="*/ 553907 w 553907"/>
                  <a:gd name="connsiteY5" fmla="*/ 3496384 h 3782104"/>
                  <a:gd name="connsiteX6" fmla="*/ 553907 w 553907"/>
                  <a:gd name="connsiteY6" fmla="*/ 3782104 h 3782104"/>
                  <a:gd name="connsiteX7" fmla="*/ 104335 w 553907"/>
                  <a:gd name="connsiteY7" fmla="*/ 3782104 h 3782104"/>
                  <a:gd name="connsiteX8" fmla="*/ 104335 w 553907"/>
                  <a:gd name="connsiteY8" fmla="*/ 3610684 h 3782104"/>
                  <a:gd name="connsiteX9" fmla="*/ 0 w 553907"/>
                  <a:gd name="connsiteY9" fmla="*/ 3610684 h 3782104"/>
                  <a:gd name="connsiteX10" fmla="*/ 0 w 553907"/>
                  <a:gd name="connsiteY10" fmla="*/ 175571 h 3782104"/>
                  <a:gd name="connsiteX11" fmla="*/ 104335 w 553907"/>
                  <a:gd name="connsiteY11" fmla="*/ 175571 h 3782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3907" h="3782104">
                    <a:moveTo>
                      <a:pt x="104335" y="0"/>
                    </a:moveTo>
                    <a:lnTo>
                      <a:pt x="553907" y="0"/>
                    </a:lnTo>
                    <a:lnTo>
                      <a:pt x="553907" y="285720"/>
                    </a:lnTo>
                    <a:lnTo>
                      <a:pt x="156511" y="285720"/>
                    </a:lnTo>
                    <a:lnTo>
                      <a:pt x="156511" y="3496384"/>
                    </a:lnTo>
                    <a:lnTo>
                      <a:pt x="553907" y="3496384"/>
                    </a:lnTo>
                    <a:lnTo>
                      <a:pt x="553907" y="3782104"/>
                    </a:lnTo>
                    <a:lnTo>
                      <a:pt x="104335" y="3782104"/>
                    </a:lnTo>
                    <a:lnTo>
                      <a:pt x="104335" y="3610684"/>
                    </a:lnTo>
                    <a:lnTo>
                      <a:pt x="0" y="3610684"/>
                    </a:lnTo>
                    <a:lnTo>
                      <a:pt x="0" y="175571"/>
                    </a:lnTo>
                    <a:lnTo>
                      <a:pt x="104335" y="175571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194923">
                  <a:defRPr/>
                </a:pPr>
                <a:endParaRPr lang="en-US" sz="1729" ker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sp>
            <p:nvSpPr>
              <p:cNvPr id="121" name="Freeform 120"/>
              <p:cNvSpPr/>
              <p:nvPr/>
            </p:nvSpPr>
            <p:spPr>
              <a:xfrm flipH="1">
                <a:off x="10945516" y="3075193"/>
                <a:ext cx="49362" cy="337049"/>
              </a:xfrm>
              <a:custGeom>
                <a:avLst/>
                <a:gdLst>
                  <a:gd name="connsiteX0" fmla="*/ 104335 w 553907"/>
                  <a:gd name="connsiteY0" fmla="*/ 0 h 3782104"/>
                  <a:gd name="connsiteX1" fmla="*/ 553907 w 553907"/>
                  <a:gd name="connsiteY1" fmla="*/ 0 h 3782104"/>
                  <a:gd name="connsiteX2" fmla="*/ 553907 w 553907"/>
                  <a:gd name="connsiteY2" fmla="*/ 285720 h 3782104"/>
                  <a:gd name="connsiteX3" fmla="*/ 156511 w 553907"/>
                  <a:gd name="connsiteY3" fmla="*/ 285720 h 3782104"/>
                  <a:gd name="connsiteX4" fmla="*/ 156511 w 553907"/>
                  <a:gd name="connsiteY4" fmla="*/ 3496384 h 3782104"/>
                  <a:gd name="connsiteX5" fmla="*/ 553907 w 553907"/>
                  <a:gd name="connsiteY5" fmla="*/ 3496384 h 3782104"/>
                  <a:gd name="connsiteX6" fmla="*/ 553907 w 553907"/>
                  <a:gd name="connsiteY6" fmla="*/ 3782104 h 3782104"/>
                  <a:gd name="connsiteX7" fmla="*/ 104335 w 553907"/>
                  <a:gd name="connsiteY7" fmla="*/ 3782104 h 3782104"/>
                  <a:gd name="connsiteX8" fmla="*/ 104335 w 553907"/>
                  <a:gd name="connsiteY8" fmla="*/ 3610684 h 3782104"/>
                  <a:gd name="connsiteX9" fmla="*/ 0 w 553907"/>
                  <a:gd name="connsiteY9" fmla="*/ 3610684 h 3782104"/>
                  <a:gd name="connsiteX10" fmla="*/ 0 w 553907"/>
                  <a:gd name="connsiteY10" fmla="*/ 175571 h 3782104"/>
                  <a:gd name="connsiteX11" fmla="*/ 104335 w 553907"/>
                  <a:gd name="connsiteY11" fmla="*/ 175571 h 3782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3907" h="3782104">
                    <a:moveTo>
                      <a:pt x="104335" y="0"/>
                    </a:moveTo>
                    <a:lnTo>
                      <a:pt x="553907" y="0"/>
                    </a:lnTo>
                    <a:lnTo>
                      <a:pt x="553907" y="285720"/>
                    </a:lnTo>
                    <a:lnTo>
                      <a:pt x="156511" y="285720"/>
                    </a:lnTo>
                    <a:lnTo>
                      <a:pt x="156511" y="3496384"/>
                    </a:lnTo>
                    <a:lnTo>
                      <a:pt x="553907" y="3496384"/>
                    </a:lnTo>
                    <a:lnTo>
                      <a:pt x="553907" y="3782104"/>
                    </a:lnTo>
                    <a:lnTo>
                      <a:pt x="104335" y="3782104"/>
                    </a:lnTo>
                    <a:lnTo>
                      <a:pt x="104335" y="3610684"/>
                    </a:lnTo>
                    <a:lnTo>
                      <a:pt x="0" y="3610684"/>
                    </a:lnTo>
                    <a:lnTo>
                      <a:pt x="0" y="175571"/>
                    </a:lnTo>
                    <a:lnTo>
                      <a:pt x="104335" y="175571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194923">
                  <a:defRPr/>
                </a:pPr>
                <a:endParaRPr lang="en-US" sz="1729" ker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</p:grpSp>
        <p:grpSp>
          <p:nvGrpSpPr>
            <p:cNvPr id="123" name="Group 122"/>
            <p:cNvGrpSpPr/>
            <p:nvPr/>
          </p:nvGrpSpPr>
          <p:grpSpPr>
            <a:xfrm>
              <a:off x="10607320" y="3442663"/>
              <a:ext cx="601163" cy="337001"/>
              <a:chOff x="3523102" y="1791568"/>
              <a:chExt cx="6746733" cy="3782104"/>
            </a:xfrm>
            <a:solidFill>
              <a:schemeClr val="tx1">
                <a:lumMod val="50000"/>
              </a:schemeClr>
            </a:solidFill>
          </p:grpSpPr>
          <p:sp>
            <p:nvSpPr>
              <p:cNvPr id="125" name="Rectangle 124"/>
              <p:cNvSpPr/>
              <p:nvPr/>
            </p:nvSpPr>
            <p:spPr>
              <a:xfrm>
                <a:off x="3757139" y="2148421"/>
                <a:ext cx="6278658" cy="3068399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194923">
                  <a:defRPr/>
                </a:pPr>
                <a:endParaRPr lang="en-US" sz="1729" ker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sp>
            <p:nvSpPr>
              <p:cNvPr id="126" name="Freeform 125"/>
              <p:cNvSpPr/>
              <p:nvPr/>
            </p:nvSpPr>
            <p:spPr>
              <a:xfrm>
                <a:off x="3523102" y="1791568"/>
                <a:ext cx="553907" cy="3782104"/>
              </a:xfrm>
              <a:custGeom>
                <a:avLst/>
                <a:gdLst>
                  <a:gd name="connsiteX0" fmla="*/ 104335 w 553907"/>
                  <a:gd name="connsiteY0" fmla="*/ 0 h 3782104"/>
                  <a:gd name="connsiteX1" fmla="*/ 553907 w 553907"/>
                  <a:gd name="connsiteY1" fmla="*/ 0 h 3782104"/>
                  <a:gd name="connsiteX2" fmla="*/ 553907 w 553907"/>
                  <a:gd name="connsiteY2" fmla="*/ 285720 h 3782104"/>
                  <a:gd name="connsiteX3" fmla="*/ 156511 w 553907"/>
                  <a:gd name="connsiteY3" fmla="*/ 285720 h 3782104"/>
                  <a:gd name="connsiteX4" fmla="*/ 156511 w 553907"/>
                  <a:gd name="connsiteY4" fmla="*/ 3496384 h 3782104"/>
                  <a:gd name="connsiteX5" fmla="*/ 553907 w 553907"/>
                  <a:gd name="connsiteY5" fmla="*/ 3496384 h 3782104"/>
                  <a:gd name="connsiteX6" fmla="*/ 553907 w 553907"/>
                  <a:gd name="connsiteY6" fmla="*/ 3782104 h 3782104"/>
                  <a:gd name="connsiteX7" fmla="*/ 104335 w 553907"/>
                  <a:gd name="connsiteY7" fmla="*/ 3782104 h 3782104"/>
                  <a:gd name="connsiteX8" fmla="*/ 104335 w 553907"/>
                  <a:gd name="connsiteY8" fmla="*/ 3610684 h 3782104"/>
                  <a:gd name="connsiteX9" fmla="*/ 0 w 553907"/>
                  <a:gd name="connsiteY9" fmla="*/ 3610684 h 3782104"/>
                  <a:gd name="connsiteX10" fmla="*/ 0 w 553907"/>
                  <a:gd name="connsiteY10" fmla="*/ 175571 h 3782104"/>
                  <a:gd name="connsiteX11" fmla="*/ 104335 w 553907"/>
                  <a:gd name="connsiteY11" fmla="*/ 175571 h 3782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3907" h="3782104">
                    <a:moveTo>
                      <a:pt x="104335" y="0"/>
                    </a:moveTo>
                    <a:lnTo>
                      <a:pt x="553907" y="0"/>
                    </a:lnTo>
                    <a:lnTo>
                      <a:pt x="553907" y="285720"/>
                    </a:lnTo>
                    <a:lnTo>
                      <a:pt x="156511" y="285720"/>
                    </a:lnTo>
                    <a:lnTo>
                      <a:pt x="156511" y="3496384"/>
                    </a:lnTo>
                    <a:lnTo>
                      <a:pt x="553907" y="3496384"/>
                    </a:lnTo>
                    <a:lnTo>
                      <a:pt x="553907" y="3782104"/>
                    </a:lnTo>
                    <a:lnTo>
                      <a:pt x="104335" y="3782104"/>
                    </a:lnTo>
                    <a:lnTo>
                      <a:pt x="104335" y="3610684"/>
                    </a:lnTo>
                    <a:lnTo>
                      <a:pt x="0" y="3610684"/>
                    </a:lnTo>
                    <a:lnTo>
                      <a:pt x="0" y="175571"/>
                    </a:lnTo>
                    <a:lnTo>
                      <a:pt x="104335" y="1755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194923">
                  <a:defRPr/>
                </a:pPr>
                <a:endParaRPr lang="en-US" sz="1729" ker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sp>
            <p:nvSpPr>
              <p:cNvPr id="127" name="Freeform 126"/>
              <p:cNvSpPr/>
              <p:nvPr/>
            </p:nvSpPr>
            <p:spPr>
              <a:xfrm flipH="1">
                <a:off x="9715928" y="1791568"/>
                <a:ext cx="553907" cy="3782104"/>
              </a:xfrm>
              <a:custGeom>
                <a:avLst/>
                <a:gdLst>
                  <a:gd name="connsiteX0" fmla="*/ 104335 w 553907"/>
                  <a:gd name="connsiteY0" fmla="*/ 0 h 3782104"/>
                  <a:gd name="connsiteX1" fmla="*/ 553907 w 553907"/>
                  <a:gd name="connsiteY1" fmla="*/ 0 h 3782104"/>
                  <a:gd name="connsiteX2" fmla="*/ 553907 w 553907"/>
                  <a:gd name="connsiteY2" fmla="*/ 285720 h 3782104"/>
                  <a:gd name="connsiteX3" fmla="*/ 156511 w 553907"/>
                  <a:gd name="connsiteY3" fmla="*/ 285720 h 3782104"/>
                  <a:gd name="connsiteX4" fmla="*/ 156511 w 553907"/>
                  <a:gd name="connsiteY4" fmla="*/ 3496384 h 3782104"/>
                  <a:gd name="connsiteX5" fmla="*/ 553907 w 553907"/>
                  <a:gd name="connsiteY5" fmla="*/ 3496384 h 3782104"/>
                  <a:gd name="connsiteX6" fmla="*/ 553907 w 553907"/>
                  <a:gd name="connsiteY6" fmla="*/ 3782104 h 3782104"/>
                  <a:gd name="connsiteX7" fmla="*/ 104335 w 553907"/>
                  <a:gd name="connsiteY7" fmla="*/ 3782104 h 3782104"/>
                  <a:gd name="connsiteX8" fmla="*/ 104335 w 553907"/>
                  <a:gd name="connsiteY8" fmla="*/ 3610684 h 3782104"/>
                  <a:gd name="connsiteX9" fmla="*/ 0 w 553907"/>
                  <a:gd name="connsiteY9" fmla="*/ 3610684 h 3782104"/>
                  <a:gd name="connsiteX10" fmla="*/ 0 w 553907"/>
                  <a:gd name="connsiteY10" fmla="*/ 175571 h 3782104"/>
                  <a:gd name="connsiteX11" fmla="*/ 104335 w 553907"/>
                  <a:gd name="connsiteY11" fmla="*/ 175571 h 3782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3907" h="3782104">
                    <a:moveTo>
                      <a:pt x="104335" y="0"/>
                    </a:moveTo>
                    <a:lnTo>
                      <a:pt x="553907" y="0"/>
                    </a:lnTo>
                    <a:lnTo>
                      <a:pt x="553907" y="285720"/>
                    </a:lnTo>
                    <a:lnTo>
                      <a:pt x="156511" y="285720"/>
                    </a:lnTo>
                    <a:lnTo>
                      <a:pt x="156511" y="3496384"/>
                    </a:lnTo>
                    <a:lnTo>
                      <a:pt x="553907" y="3496384"/>
                    </a:lnTo>
                    <a:lnTo>
                      <a:pt x="553907" y="3782104"/>
                    </a:lnTo>
                    <a:lnTo>
                      <a:pt x="104335" y="3782104"/>
                    </a:lnTo>
                    <a:lnTo>
                      <a:pt x="104335" y="3610684"/>
                    </a:lnTo>
                    <a:lnTo>
                      <a:pt x="0" y="3610684"/>
                    </a:lnTo>
                    <a:lnTo>
                      <a:pt x="0" y="175571"/>
                    </a:lnTo>
                    <a:lnTo>
                      <a:pt x="104335" y="1755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194923">
                  <a:defRPr/>
                </a:pPr>
                <a:endParaRPr lang="en-US" sz="1729" ker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</p:grpSp>
        <p:sp>
          <p:nvSpPr>
            <p:cNvPr id="134" name="Rectangle 133"/>
            <p:cNvSpPr/>
            <p:nvPr/>
          </p:nvSpPr>
          <p:spPr>
            <a:xfrm>
              <a:off x="9339373" y="2814296"/>
              <a:ext cx="2477735" cy="37126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96214">
                <a:defRPr/>
              </a:pPr>
              <a:r>
                <a:rPr lang="en-US" kern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Official Docker Images</a:t>
              </a:r>
            </a:p>
          </p:txBody>
        </p:sp>
        <p:grpSp>
          <p:nvGrpSpPr>
            <p:cNvPr id="135" name="Group 134"/>
            <p:cNvGrpSpPr/>
            <p:nvPr/>
          </p:nvGrpSpPr>
          <p:grpSpPr>
            <a:xfrm>
              <a:off x="9908512" y="3849958"/>
              <a:ext cx="601163" cy="337001"/>
              <a:chOff x="10393630" y="3075193"/>
              <a:chExt cx="601248" cy="337049"/>
            </a:xfrm>
          </p:grpSpPr>
          <p:sp>
            <p:nvSpPr>
              <p:cNvPr id="136" name="Rectangle 135"/>
              <p:cNvSpPr/>
              <p:nvPr/>
            </p:nvSpPr>
            <p:spPr>
              <a:xfrm>
                <a:off x="10414487" y="3106995"/>
                <a:ext cx="559535" cy="273446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194923">
                  <a:defRPr/>
                </a:pPr>
                <a:endParaRPr lang="en-US" sz="1729" ker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sp>
            <p:nvSpPr>
              <p:cNvPr id="137" name="Freeform 136"/>
              <p:cNvSpPr/>
              <p:nvPr/>
            </p:nvSpPr>
            <p:spPr>
              <a:xfrm>
                <a:off x="10393630" y="3075193"/>
                <a:ext cx="49362" cy="337049"/>
              </a:xfrm>
              <a:custGeom>
                <a:avLst/>
                <a:gdLst>
                  <a:gd name="connsiteX0" fmla="*/ 104335 w 553907"/>
                  <a:gd name="connsiteY0" fmla="*/ 0 h 3782104"/>
                  <a:gd name="connsiteX1" fmla="*/ 553907 w 553907"/>
                  <a:gd name="connsiteY1" fmla="*/ 0 h 3782104"/>
                  <a:gd name="connsiteX2" fmla="*/ 553907 w 553907"/>
                  <a:gd name="connsiteY2" fmla="*/ 285720 h 3782104"/>
                  <a:gd name="connsiteX3" fmla="*/ 156511 w 553907"/>
                  <a:gd name="connsiteY3" fmla="*/ 285720 h 3782104"/>
                  <a:gd name="connsiteX4" fmla="*/ 156511 w 553907"/>
                  <a:gd name="connsiteY4" fmla="*/ 3496384 h 3782104"/>
                  <a:gd name="connsiteX5" fmla="*/ 553907 w 553907"/>
                  <a:gd name="connsiteY5" fmla="*/ 3496384 h 3782104"/>
                  <a:gd name="connsiteX6" fmla="*/ 553907 w 553907"/>
                  <a:gd name="connsiteY6" fmla="*/ 3782104 h 3782104"/>
                  <a:gd name="connsiteX7" fmla="*/ 104335 w 553907"/>
                  <a:gd name="connsiteY7" fmla="*/ 3782104 h 3782104"/>
                  <a:gd name="connsiteX8" fmla="*/ 104335 w 553907"/>
                  <a:gd name="connsiteY8" fmla="*/ 3610684 h 3782104"/>
                  <a:gd name="connsiteX9" fmla="*/ 0 w 553907"/>
                  <a:gd name="connsiteY9" fmla="*/ 3610684 h 3782104"/>
                  <a:gd name="connsiteX10" fmla="*/ 0 w 553907"/>
                  <a:gd name="connsiteY10" fmla="*/ 175571 h 3782104"/>
                  <a:gd name="connsiteX11" fmla="*/ 104335 w 553907"/>
                  <a:gd name="connsiteY11" fmla="*/ 175571 h 3782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3907" h="3782104">
                    <a:moveTo>
                      <a:pt x="104335" y="0"/>
                    </a:moveTo>
                    <a:lnTo>
                      <a:pt x="553907" y="0"/>
                    </a:lnTo>
                    <a:lnTo>
                      <a:pt x="553907" y="285720"/>
                    </a:lnTo>
                    <a:lnTo>
                      <a:pt x="156511" y="285720"/>
                    </a:lnTo>
                    <a:lnTo>
                      <a:pt x="156511" y="3496384"/>
                    </a:lnTo>
                    <a:lnTo>
                      <a:pt x="553907" y="3496384"/>
                    </a:lnTo>
                    <a:lnTo>
                      <a:pt x="553907" y="3782104"/>
                    </a:lnTo>
                    <a:lnTo>
                      <a:pt x="104335" y="3782104"/>
                    </a:lnTo>
                    <a:lnTo>
                      <a:pt x="104335" y="3610684"/>
                    </a:lnTo>
                    <a:lnTo>
                      <a:pt x="0" y="3610684"/>
                    </a:lnTo>
                    <a:lnTo>
                      <a:pt x="0" y="175571"/>
                    </a:lnTo>
                    <a:lnTo>
                      <a:pt x="104335" y="175571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194923">
                  <a:defRPr/>
                </a:pPr>
                <a:endParaRPr lang="en-US" sz="1729" ker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sp>
            <p:nvSpPr>
              <p:cNvPr id="138" name="Freeform 137"/>
              <p:cNvSpPr/>
              <p:nvPr/>
            </p:nvSpPr>
            <p:spPr>
              <a:xfrm flipH="1">
                <a:off x="10945516" y="3075193"/>
                <a:ext cx="49362" cy="337049"/>
              </a:xfrm>
              <a:custGeom>
                <a:avLst/>
                <a:gdLst>
                  <a:gd name="connsiteX0" fmla="*/ 104335 w 553907"/>
                  <a:gd name="connsiteY0" fmla="*/ 0 h 3782104"/>
                  <a:gd name="connsiteX1" fmla="*/ 553907 w 553907"/>
                  <a:gd name="connsiteY1" fmla="*/ 0 h 3782104"/>
                  <a:gd name="connsiteX2" fmla="*/ 553907 w 553907"/>
                  <a:gd name="connsiteY2" fmla="*/ 285720 h 3782104"/>
                  <a:gd name="connsiteX3" fmla="*/ 156511 w 553907"/>
                  <a:gd name="connsiteY3" fmla="*/ 285720 h 3782104"/>
                  <a:gd name="connsiteX4" fmla="*/ 156511 w 553907"/>
                  <a:gd name="connsiteY4" fmla="*/ 3496384 h 3782104"/>
                  <a:gd name="connsiteX5" fmla="*/ 553907 w 553907"/>
                  <a:gd name="connsiteY5" fmla="*/ 3496384 h 3782104"/>
                  <a:gd name="connsiteX6" fmla="*/ 553907 w 553907"/>
                  <a:gd name="connsiteY6" fmla="*/ 3782104 h 3782104"/>
                  <a:gd name="connsiteX7" fmla="*/ 104335 w 553907"/>
                  <a:gd name="connsiteY7" fmla="*/ 3782104 h 3782104"/>
                  <a:gd name="connsiteX8" fmla="*/ 104335 w 553907"/>
                  <a:gd name="connsiteY8" fmla="*/ 3610684 h 3782104"/>
                  <a:gd name="connsiteX9" fmla="*/ 0 w 553907"/>
                  <a:gd name="connsiteY9" fmla="*/ 3610684 h 3782104"/>
                  <a:gd name="connsiteX10" fmla="*/ 0 w 553907"/>
                  <a:gd name="connsiteY10" fmla="*/ 175571 h 3782104"/>
                  <a:gd name="connsiteX11" fmla="*/ 104335 w 553907"/>
                  <a:gd name="connsiteY11" fmla="*/ 175571 h 3782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3907" h="3782104">
                    <a:moveTo>
                      <a:pt x="104335" y="0"/>
                    </a:moveTo>
                    <a:lnTo>
                      <a:pt x="553907" y="0"/>
                    </a:lnTo>
                    <a:lnTo>
                      <a:pt x="553907" y="285720"/>
                    </a:lnTo>
                    <a:lnTo>
                      <a:pt x="156511" y="285720"/>
                    </a:lnTo>
                    <a:lnTo>
                      <a:pt x="156511" y="3496384"/>
                    </a:lnTo>
                    <a:lnTo>
                      <a:pt x="553907" y="3496384"/>
                    </a:lnTo>
                    <a:lnTo>
                      <a:pt x="553907" y="3782104"/>
                    </a:lnTo>
                    <a:lnTo>
                      <a:pt x="104335" y="3782104"/>
                    </a:lnTo>
                    <a:lnTo>
                      <a:pt x="104335" y="3610684"/>
                    </a:lnTo>
                    <a:lnTo>
                      <a:pt x="0" y="3610684"/>
                    </a:lnTo>
                    <a:lnTo>
                      <a:pt x="0" y="175571"/>
                    </a:lnTo>
                    <a:lnTo>
                      <a:pt x="104335" y="175571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194923">
                  <a:defRPr/>
                </a:pPr>
                <a:endParaRPr lang="en-US" sz="1729" ker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10607320" y="3850724"/>
              <a:ext cx="601163" cy="337001"/>
              <a:chOff x="3523102" y="1791568"/>
              <a:chExt cx="6746733" cy="3782104"/>
            </a:xfrm>
            <a:solidFill>
              <a:schemeClr val="tx1">
                <a:lumMod val="50000"/>
              </a:schemeClr>
            </a:solidFill>
          </p:grpSpPr>
          <p:sp>
            <p:nvSpPr>
              <p:cNvPr id="140" name="Rectangle 139"/>
              <p:cNvSpPr/>
              <p:nvPr/>
            </p:nvSpPr>
            <p:spPr>
              <a:xfrm>
                <a:off x="3757139" y="2148421"/>
                <a:ext cx="6278658" cy="3068399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194923">
                  <a:defRPr/>
                </a:pPr>
                <a:endParaRPr lang="en-US" sz="1729" ker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sp>
            <p:nvSpPr>
              <p:cNvPr id="141" name="Freeform 140"/>
              <p:cNvSpPr/>
              <p:nvPr/>
            </p:nvSpPr>
            <p:spPr>
              <a:xfrm>
                <a:off x="3523102" y="1791568"/>
                <a:ext cx="553907" cy="3782104"/>
              </a:xfrm>
              <a:custGeom>
                <a:avLst/>
                <a:gdLst>
                  <a:gd name="connsiteX0" fmla="*/ 104335 w 553907"/>
                  <a:gd name="connsiteY0" fmla="*/ 0 h 3782104"/>
                  <a:gd name="connsiteX1" fmla="*/ 553907 w 553907"/>
                  <a:gd name="connsiteY1" fmla="*/ 0 h 3782104"/>
                  <a:gd name="connsiteX2" fmla="*/ 553907 w 553907"/>
                  <a:gd name="connsiteY2" fmla="*/ 285720 h 3782104"/>
                  <a:gd name="connsiteX3" fmla="*/ 156511 w 553907"/>
                  <a:gd name="connsiteY3" fmla="*/ 285720 h 3782104"/>
                  <a:gd name="connsiteX4" fmla="*/ 156511 w 553907"/>
                  <a:gd name="connsiteY4" fmla="*/ 3496384 h 3782104"/>
                  <a:gd name="connsiteX5" fmla="*/ 553907 w 553907"/>
                  <a:gd name="connsiteY5" fmla="*/ 3496384 h 3782104"/>
                  <a:gd name="connsiteX6" fmla="*/ 553907 w 553907"/>
                  <a:gd name="connsiteY6" fmla="*/ 3782104 h 3782104"/>
                  <a:gd name="connsiteX7" fmla="*/ 104335 w 553907"/>
                  <a:gd name="connsiteY7" fmla="*/ 3782104 h 3782104"/>
                  <a:gd name="connsiteX8" fmla="*/ 104335 w 553907"/>
                  <a:gd name="connsiteY8" fmla="*/ 3610684 h 3782104"/>
                  <a:gd name="connsiteX9" fmla="*/ 0 w 553907"/>
                  <a:gd name="connsiteY9" fmla="*/ 3610684 h 3782104"/>
                  <a:gd name="connsiteX10" fmla="*/ 0 w 553907"/>
                  <a:gd name="connsiteY10" fmla="*/ 175571 h 3782104"/>
                  <a:gd name="connsiteX11" fmla="*/ 104335 w 553907"/>
                  <a:gd name="connsiteY11" fmla="*/ 175571 h 3782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3907" h="3782104">
                    <a:moveTo>
                      <a:pt x="104335" y="0"/>
                    </a:moveTo>
                    <a:lnTo>
                      <a:pt x="553907" y="0"/>
                    </a:lnTo>
                    <a:lnTo>
                      <a:pt x="553907" y="285720"/>
                    </a:lnTo>
                    <a:lnTo>
                      <a:pt x="156511" y="285720"/>
                    </a:lnTo>
                    <a:lnTo>
                      <a:pt x="156511" y="3496384"/>
                    </a:lnTo>
                    <a:lnTo>
                      <a:pt x="553907" y="3496384"/>
                    </a:lnTo>
                    <a:lnTo>
                      <a:pt x="553907" y="3782104"/>
                    </a:lnTo>
                    <a:lnTo>
                      <a:pt x="104335" y="3782104"/>
                    </a:lnTo>
                    <a:lnTo>
                      <a:pt x="104335" y="3610684"/>
                    </a:lnTo>
                    <a:lnTo>
                      <a:pt x="0" y="3610684"/>
                    </a:lnTo>
                    <a:lnTo>
                      <a:pt x="0" y="175571"/>
                    </a:lnTo>
                    <a:lnTo>
                      <a:pt x="104335" y="1755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194923">
                  <a:defRPr/>
                </a:pPr>
                <a:endParaRPr lang="en-US" sz="1729" ker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sp>
            <p:nvSpPr>
              <p:cNvPr id="142" name="Freeform 141"/>
              <p:cNvSpPr/>
              <p:nvPr/>
            </p:nvSpPr>
            <p:spPr>
              <a:xfrm flipH="1">
                <a:off x="9715928" y="1791568"/>
                <a:ext cx="553907" cy="3782104"/>
              </a:xfrm>
              <a:custGeom>
                <a:avLst/>
                <a:gdLst>
                  <a:gd name="connsiteX0" fmla="*/ 104335 w 553907"/>
                  <a:gd name="connsiteY0" fmla="*/ 0 h 3782104"/>
                  <a:gd name="connsiteX1" fmla="*/ 553907 w 553907"/>
                  <a:gd name="connsiteY1" fmla="*/ 0 h 3782104"/>
                  <a:gd name="connsiteX2" fmla="*/ 553907 w 553907"/>
                  <a:gd name="connsiteY2" fmla="*/ 285720 h 3782104"/>
                  <a:gd name="connsiteX3" fmla="*/ 156511 w 553907"/>
                  <a:gd name="connsiteY3" fmla="*/ 285720 h 3782104"/>
                  <a:gd name="connsiteX4" fmla="*/ 156511 w 553907"/>
                  <a:gd name="connsiteY4" fmla="*/ 3496384 h 3782104"/>
                  <a:gd name="connsiteX5" fmla="*/ 553907 w 553907"/>
                  <a:gd name="connsiteY5" fmla="*/ 3496384 h 3782104"/>
                  <a:gd name="connsiteX6" fmla="*/ 553907 w 553907"/>
                  <a:gd name="connsiteY6" fmla="*/ 3782104 h 3782104"/>
                  <a:gd name="connsiteX7" fmla="*/ 104335 w 553907"/>
                  <a:gd name="connsiteY7" fmla="*/ 3782104 h 3782104"/>
                  <a:gd name="connsiteX8" fmla="*/ 104335 w 553907"/>
                  <a:gd name="connsiteY8" fmla="*/ 3610684 h 3782104"/>
                  <a:gd name="connsiteX9" fmla="*/ 0 w 553907"/>
                  <a:gd name="connsiteY9" fmla="*/ 3610684 h 3782104"/>
                  <a:gd name="connsiteX10" fmla="*/ 0 w 553907"/>
                  <a:gd name="connsiteY10" fmla="*/ 175571 h 3782104"/>
                  <a:gd name="connsiteX11" fmla="*/ 104335 w 553907"/>
                  <a:gd name="connsiteY11" fmla="*/ 175571 h 3782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3907" h="3782104">
                    <a:moveTo>
                      <a:pt x="104335" y="0"/>
                    </a:moveTo>
                    <a:lnTo>
                      <a:pt x="553907" y="0"/>
                    </a:lnTo>
                    <a:lnTo>
                      <a:pt x="553907" y="285720"/>
                    </a:lnTo>
                    <a:lnTo>
                      <a:pt x="156511" y="285720"/>
                    </a:lnTo>
                    <a:lnTo>
                      <a:pt x="156511" y="3496384"/>
                    </a:lnTo>
                    <a:lnTo>
                      <a:pt x="553907" y="3496384"/>
                    </a:lnTo>
                    <a:lnTo>
                      <a:pt x="553907" y="3782104"/>
                    </a:lnTo>
                    <a:lnTo>
                      <a:pt x="104335" y="3782104"/>
                    </a:lnTo>
                    <a:lnTo>
                      <a:pt x="104335" y="3610684"/>
                    </a:lnTo>
                    <a:lnTo>
                      <a:pt x="0" y="3610684"/>
                    </a:lnTo>
                    <a:lnTo>
                      <a:pt x="0" y="175571"/>
                    </a:lnTo>
                    <a:lnTo>
                      <a:pt x="104335" y="1755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194923">
                  <a:defRPr/>
                </a:pPr>
                <a:endParaRPr lang="en-US" sz="1729" ker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</p:grpSp>
        <p:pic>
          <p:nvPicPr>
            <p:cNvPr id="147" name="Picture 4" descr="Related image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57" r="22687"/>
            <a:stretch/>
          </p:blipFill>
          <p:spPr bwMode="auto">
            <a:xfrm>
              <a:off x="9971181" y="3499402"/>
              <a:ext cx="227726" cy="2263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Image result for windows icon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2917" y="3468973"/>
              <a:ext cx="282081" cy="282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8" name="Picture 4" descr="Related image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57" r="22687"/>
            <a:stretch/>
          </p:blipFill>
          <p:spPr bwMode="auto">
            <a:xfrm>
              <a:off x="10683363" y="3499402"/>
              <a:ext cx="227726" cy="2263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9" name="Picture 2" descr="Image result for windows icon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6668" y="3878002"/>
              <a:ext cx="282081" cy="282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Image result for Node.js logo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1389" y="3940292"/>
              <a:ext cx="254909" cy="15633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1" name="Picture 10" descr="Image result for Node.js logo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4788" y="3943106"/>
              <a:ext cx="254909" cy="15633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/>
            <p:cNvSpPr/>
            <p:nvPr/>
          </p:nvSpPr>
          <p:spPr>
            <a:xfrm>
              <a:off x="9526357" y="3081651"/>
              <a:ext cx="2142509" cy="3095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96214">
                <a:defRPr/>
              </a:pPr>
              <a:r>
                <a:rPr lang="en-US" sz="1372" kern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/>
                  <a:hlinkClick r:id="rId13"/>
                </a:rPr>
                <a:t>https://hub.docker.com</a:t>
              </a:r>
              <a:r>
                <a:rPr lang="en-US" sz="1372" kern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  </a:t>
              </a:r>
            </a:p>
          </p:txBody>
        </p:sp>
        <p:pic>
          <p:nvPicPr>
            <p:cNvPr id="328" name="Picture 4" descr="Image result for Linux logo 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1464" y="3508650"/>
              <a:ext cx="182148" cy="213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9" name="Picture 4" descr="Image result for Linux logo 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7809" y="3913522"/>
              <a:ext cx="182148" cy="213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8" name="Group 337"/>
          <p:cNvGrpSpPr>
            <a:grpSpLocks noChangeAspect="1"/>
          </p:cNvGrpSpPr>
          <p:nvPr/>
        </p:nvGrpSpPr>
        <p:grpSpPr>
          <a:xfrm>
            <a:off x="410294" y="5248925"/>
            <a:ext cx="686392" cy="686392"/>
            <a:chOff x="4209130" y="3789317"/>
            <a:chExt cx="430406" cy="430406"/>
          </a:xfrm>
        </p:grpSpPr>
        <p:sp>
          <p:nvSpPr>
            <p:cNvPr id="342" name="Rectangle 341"/>
            <p:cNvSpPr/>
            <p:nvPr/>
          </p:nvSpPr>
          <p:spPr bwMode="auto">
            <a:xfrm>
              <a:off x="4239875" y="3837244"/>
              <a:ext cx="378162" cy="26961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11" rIns="0" bIns="45711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pic>
          <p:nvPicPr>
            <p:cNvPr id="343" name="Picture 34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09130" y="3789317"/>
              <a:ext cx="430406" cy="430406"/>
            </a:xfrm>
            <a:prstGeom prst="rect">
              <a:avLst/>
            </a:prstGeom>
          </p:spPr>
        </p:pic>
      </p:grpSp>
      <p:pic>
        <p:nvPicPr>
          <p:cNvPr id="344" name="Picture 4" descr="Image result for dock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611" y="2460803"/>
            <a:ext cx="963426" cy="96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0" name="Picture 4" descr="Image result for Linux logo 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569" y="5083976"/>
            <a:ext cx="381082" cy="44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6" name="Picture 2" descr="Image result for windows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900" y="5669331"/>
            <a:ext cx="524988" cy="52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Arrow Connector 45"/>
          <p:cNvCxnSpPr/>
          <p:nvPr/>
        </p:nvCxnSpPr>
        <p:spPr>
          <a:xfrm flipV="1">
            <a:off x="1096687" y="5276214"/>
            <a:ext cx="403078" cy="27265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Arrow Connector 356"/>
          <p:cNvCxnSpPr>
            <a:stCxn id="343" idx="3"/>
            <a:endCxn id="356" idx="1"/>
          </p:cNvCxnSpPr>
          <p:nvPr/>
        </p:nvCxnSpPr>
        <p:spPr>
          <a:xfrm>
            <a:off x="1096687" y="5592121"/>
            <a:ext cx="370215" cy="33970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1231814" y="5419382"/>
            <a:ext cx="386644" cy="363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96214">
              <a:defRPr/>
            </a:pPr>
            <a:r>
              <a:rPr lang="en-US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itchFamily="34" charset="0"/>
              </a:rPr>
              <a:t>or</a:t>
            </a:r>
            <a:endParaRPr lang="en-US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/>
            </a:endParaRPr>
          </a:p>
        </p:txBody>
      </p:sp>
      <p:pic>
        <p:nvPicPr>
          <p:cNvPr id="358" name="Picture 4" descr="Image result for Linux logo 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300" y="4815447"/>
            <a:ext cx="201907" cy="23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9" name="Picture 4" descr="Image result for Linux logo 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784" y="3774741"/>
            <a:ext cx="201907" cy="23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0" name="Picture 4" descr="Image result for Linux logo 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503" y="2931936"/>
            <a:ext cx="201907" cy="23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1" name="Picture 4" descr="Image result for Linux logo 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072" y="3779469"/>
            <a:ext cx="201907" cy="23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2" name="Picture 4" descr="Image result for Linux logo 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707" y="4840727"/>
            <a:ext cx="201907" cy="23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3" name="Picture 4" descr="Image result for Linux logo 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251" y="5644515"/>
            <a:ext cx="201907" cy="23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Rectangle 83"/>
          <p:cNvSpPr/>
          <p:nvPr/>
        </p:nvSpPr>
        <p:spPr>
          <a:xfrm>
            <a:off x="4450496" y="4180660"/>
            <a:ext cx="1255472" cy="5146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96214">
              <a:defRPr/>
            </a:pPr>
            <a:r>
              <a:rPr lang="en-US" sz="1372" b="1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rPr>
              <a:t>Cluster of </a:t>
            </a:r>
          </a:p>
          <a:p>
            <a:pPr algn="ctr" defTabSz="896214">
              <a:defRPr/>
            </a:pPr>
            <a:r>
              <a:rPr lang="en-US" sz="1372" b="1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rPr>
              <a:t>Nodes/Hosts</a:t>
            </a:r>
          </a:p>
        </p:txBody>
      </p:sp>
      <p:sp>
        <p:nvSpPr>
          <p:cNvPr id="424" name="Rectangle 423"/>
          <p:cNvSpPr/>
          <p:nvPr/>
        </p:nvSpPr>
        <p:spPr>
          <a:xfrm>
            <a:off x="532605" y="4955094"/>
            <a:ext cx="510076" cy="363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96214">
              <a:defRPr/>
            </a:pPr>
            <a:r>
              <a:rPr lang="en-US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itchFamily="34" charset="0"/>
              </a:rPr>
              <a:t>VM</a:t>
            </a:r>
            <a:endParaRPr lang="en-US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6205293" y="862397"/>
            <a:ext cx="2509020" cy="1705258"/>
            <a:chOff x="6329729" y="879022"/>
            <a:chExt cx="2559498" cy="1739565"/>
          </a:xfrm>
        </p:grpSpPr>
        <p:grpSp>
          <p:nvGrpSpPr>
            <p:cNvPr id="2" name="Group 1"/>
            <p:cNvGrpSpPr/>
            <p:nvPr/>
          </p:nvGrpSpPr>
          <p:grpSpPr>
            <a:xfrm>
              <a:off x="6435096" y="893253"/>
              <a:ext cx="1043641" cy="1394623"/>
              <a:chOff x="6408519" y="912065"/>
              <a:chExt cx="1043789" cy="1394821"/>
            </a:xfrm>
          </p:grpSpPr>
          <p:sp>
            <p:nvSpPr>
              <p:cNvPr id="32" name="Hexagon 31"/>
              <p:cNvSpPr/>
              <p:nvPr/>
            </p:nvSpPr>
            <p:spPr bwMode="auto">
              <a:xfrm>
                <a:off x="6614545" y="1346247"/>
                <a:ext cx="373863" cy="315996"/>
              </a:xfrm>
              <a:prstGeom prst="hexagon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91383" tIns="91383" rIns="34273" bIns="34273" rtlCol="0" anchor="b" anchorCtr="0"/>
              <a:lstStyle/>
              <a:p>
                <a:pPr algn="ctr" defTabSz="931690">
                  <a:defRPr/>
                </a:pPr>
                <a:endParaRPr lang="en-US" sz="800" kern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5" name="Rounded Rectangle 34"/>
              <p:cNvSpPr/>
              <p:nvPr/>
            </p:nvSpPr>
            <p:spPr bwMode="auto">
              <a:xfrm>
                <a:off x="6408519" y="1267300"/>
                <a:ext cx="1043789" cy="1039586"/>
              </a:xfrm>
              <a:prstGeom prst="roundRect">
                <a:avLst/>
              </a:prstGeom>
              <a:noFill/>
              <a:ln w="10795" cap="flat" cmpd="sng" algn="ctr">
                <a:solidFill>
                  <a:schemeClr val="tx1"/>
                </a:solidFill>
                <a:prstDash val="lgDash"/>
                <a:headEnd type="none" w="med" len="med"/>
                <a:tailEnd type="none" w="med" len="med"/>
              </a:ln>
              <a:effectLst/>
            </p:spPr>
            <p:txBody>
              <a:bodyPr lIns="91383" tIns="91383" rIns="34273" bIns="34273" rtlCol="0" anchor="b" anchorCtr="0"/>
              <a:lstStyle/>
              <a:p>
                <a:pPr algn="ctr" defTabSz="931690">
                  <a:defRPr/>
                </a:pPr>
                <a:endParaRPr lang="en-US" sz="800" kern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6572713" y="912065"/>
                <a:ext cx="749379" cy="376816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defTabSz="913873">
                  <a:defRPr/>
                </a:pPr>
                <a:r>
                  <a:rPr lang="en-US" sz="1800" kern="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 Light"/>
                  </a:rPr>
                  <a:t>App 1</a:t>
                </a:r>
              </a:p>
            </p:txBody>
          </p:sp>
          <p:sp>
            <p:nvSpPr>
              <p:cNvPr id="33" name="Hexagon 32"/>
              <p:cNvSpPr/>
              <p:nvPr/>
            </p:nvSpPr>
            <p:spPr bwMode="auto">
              <a:xfrm>
                <a:off x="6614545" y="1921660"/>
                <a:ext cx="373863" cy="315996"/>
              </a:xfrm>
              <a:prstGeom prst="hexagon">
                <a:avLst/>
              </a:prstGeom>
              <a:solidFill>
                <a:srgbClr val="FFC00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91383" tIns="91383" rIns="34273" bIns="34273" rtlCol="0" anchor="b" anchorCtr="0"/>
              <a:lstStyle/>
              <a:p>
                <a:pPr algn="ctr" defTabSz="931690">
                  <a:defRPr/>
                </a:pPr>
                <a:endParaRPr lang="en-US" sz="800" kern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" name="Hexagon 33"/>
              <p:cNvSpPr/>
              <p:nvPr/>
            </p:nvSpPr>
            <p:spPr bwMode="auto">
              <a:xfrm>
                <a:off x="7040212" y="1640859"/>
                <a:ext cx="373863" cy="315996"/>
              </a:xfrm>
              <a:prstGeom prst="hexagon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91383" tIns="91383" rIns="34273" bIns="34273" rtlCol="0" anchor="b" anchorCtr="0"/>
              <a:lstStyle/>
              <a:p>
                <a:pPr algn="ctr" defTabSz="931690">
                  <a:defRPr/>
                </a:pPr>
                <a:endParaRPr lang="en-US" sz="800" kern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7680811" y="879022"/>
              <a:ext cx="1043641" cy="1408081"/>
              <a:chOff x="7668006" y="898606"/>
              <a:chExt cx="1043789" cy="1408281"/>
            </a:xfrm>
          </p:grpSpPr>
          <p:sp>
            <p:nvSpPr>
              <p:cNvPr id="26" name="Rounded Rectangle 25"/>
              <p:cNvSpPr/>
              <p:nvPr/>
            </p:nvSpPr>
            <p:spPr bwMode="auto">
              <a:xfrm>
                <a:off x="7668006" y="1267301"/>
                <a:ext cx="1043789" cy="1039586"/>
              </a:xfrm>
              <a:prstGeom prst="roundRect">
                <a:avLst/>
              </a:prstGeom>
              <a:noFill/>
              <a:ln w="10795" cap="flat" cmpd="sng" algn="ctr">
                <a:solidFill>
                  <a:schemeClr val="tx1"/>
                </a:solidFill>
                <a:prstDash val="lgDash"/>
                <a:headEnd type="none" w="med" len="med"/>
                <a:tailEnd type="none" w="med" len="med"/>
              </a:ln>
              <a:effectLst/>
            </p:spPr>
            <p:txBody>
              <a:bodyPr lIns="91383" tIns="91383" rIns="34273" bIns="34273" rtlCol="0" anchor="b" anchorCtr="0"/>
              <a:lstStyle/>
              <a:p>
                <a:pPr algn="ctr" defTabSz="931690">
                  <a:defRPr/>
                </a:pPr>
                <a:endParaRPr lang="en-US" sz="800" kern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7817030" y="898606"/>
                <a:ext cx="786995" cy="3768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3873">
                  <a:defRPr/>
                </a:pPr>
                <a:r>
                  <a:rPr lang="en-US" sz="1800" kern="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 Light"/>
                  </a:rPr>
                  <a:t>App 2</a:t>
                </a:r>
              </a:p>
            </p:txBody>
          </p:sp>
          <p:sp>
            <p:nvSpPr>
              <p:cNvPr id="23" name="Hexagon 22"/>
              <p:cNvSpPr/>
              <p:nvPr/>
            </p:nvSpPr>
            <p:spPr bwMode="auto">
              <a:xfrm>
                <a:off x="7836759" y="1338396"/>
                <a:ext cx="373863" cy="315996"/>
              </a:xfrm>
              <a:prstGeom prst="hexagon">
                <a:avLst/>
              </a:prstGeom>
              <a:solidFill>
                <a:srgbClr val="00206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91383" tIns="91383" rIns="34273" bIns="34273" rtlCol="0" anchor="b" anchorCtr="0"/>
              <a:lstStyle/>
              <a:p>
                <a:pPr algn="ctr" defTabSz="931690">
                  <a:defRPr/>
                </a:pPr>
                <a:endParaRPr lang="en-US" sz="800" kern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Hexagon 24"/>
              <p:cNvSpPr/>
              <p:nvPr/>
            </p:nvSpPr>
            <p:spPr bwMode="auto">
              <a:xfrm>
                <a:off x="8262426" y="1633009"/>
                <a:ext cx="373863" cy="315996"/>
              </a:xfrm>
              <a:prstGeom prst="hexagon">
                <a:avLst/>
              </a:prstGeom>
              <a:solidFill>
                <a:srgbClr val="7030A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91383" tIns="91383" rIns="34273" bIns="34273" rtlCol="0" anchor="b" anchorCtr="0"/>
              <a:lstStyle/>
              <a:p>
                <a:pPr algn="ctr" defTabSz="931690">
                  <a:defRPr/>
                </a:pPr>
                <a:endParaRPr lang="en-US" sz="800" kern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Hexagon 23"/>
              <p:cNvSpPr/>
              <p:nvPr/>
            </p:nvSpPr>
            <p:spPr bwMode="auto">
              <a:xfrm>
                <a:off x="7836759" y="1913810"/>
                <a:ext cx="373863" cy="315996"/>
              </a:xfrm>
              <a:prstGeom prst="hexagon">
                <a:avLst/>
              </a:prstGeom>
              <a:solidFill>
                <a:srgbClr val="FF8C00">
                  <a:lumMod val="7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91383" tIns="91383" rIns="34273" bIns="34273" rtlCol="0" anchor="b" anchorCtr="0"/>
              <a:lstStyle/>
              <a:p>
                <a:pPr algn="ctr" defTabSz="931690">
                  <a:defRPr/>
                </a:pPr>
                <a:endParaRPr lang="en-US" sz="800" kern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2" name="Hexagon 11"/>
            <p:cNvSpPr/>
            <p:nvPr/>
          </p:nvSpPr>
          <p:spPr bwMode="auto">
            <a:xfrm>
              <a:off x="6700434" y="1367147"/>
              <a:ext cx="278203" cy="248890"/>
            </a:xfrm>
            <a:prstGeom prst="hexagon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383" tIns="91383" rIns="34273" bIns="34273" rtlCol="0" anchor="b" anchorCtr="0"/>
            <a:lstStyle/>
            <a:p>
              <a:pPr algn="ctr" defTabSz="931690">
                <a:defRPr/>
              </a:pPr>
              <a:endParaRPr lang="en-US" sz="8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Hexagon 12"/>
            <p:cNvSpPr/>
            <p:nvPr/>
          </p:nvSpPr>
          <p:spPr bwMode="auto">
            <a:xfrm>
              <a:off x="7903597" y="1905507"/>
              <a:ext cx="278203" cy="248890"/>
            </a:xfrm>
            <a:prstGeom prst="hexagon">
              <a:avLst/>
            </a:prstGeom>
            <a:solidFill>
              <a:srgbClr val="FF8C00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383" tIns="91383" rIns="34273" bIns="34273" rtlCol="0" anchor="b" anchorCtr="0"/>
            <a:lstStyle/>
            <a:p>
              <a:pPr algn="ctr" defTabSz="931690">
                <a:defRPr/>
              </a:pPr>
              <a:endParaRPr lang="en-US" sz="8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Hexagon 13"/>
            <p:cNvSpPr/>
            <p:nvPr/>
          </p:nvSpPr>
          <p:spPr bwMode="auto">
            <a:xfrm>
              <a:off x="8345031" y="1658389"/>
              <a:ext cx="278203" cy="248890"/>
            </a:xfrm>
            <a:prstGeom prst="hexagon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383" tIns="91383" rIns="34273" bIns="34273" rtlCol="0" anchor="b" anchorCtr="0"/>
            <a:lstStyle/>
            <a:p>
              <a:pPr algn="ctr" defTabSz="931690">
                <a:defRPr/>
              </a:pPr>
              <a:endParaRPr lang="en-US" sz="8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Hexagon 14"/>
            <p:cNvSpPr/>
            <p:nvPr/>
          </p:nvSpPr>
          <p:spPr bwMode="auto">
            <a:xfrm>
              <a:off x="6679037" y="1389862"/>
              <a:ext cx="278203" cy="248890"/>
            </a:xfrm>
            <a:prstGeom prst="hexagon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383" tIns="91383" rIns="34273" bIns="34273" rtlCol="0" anchor="b" anchorCtr="0"/>
            <a:lstStyle/>
            <a:p>
              <a:pPr algn="ctr" defTabSz="931690">
                <a:defRPr/>
              </a:pPr>
              <a:endParaRPr lang="en-US" sz="8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Hexagon 16"/>
            <p:cNvSpPr/>
            <p:nvPr/>
          </p:nvSpPr>
          <p:spPr bwMode="auto">
            <a:xfrm>
              <a:off x="6700013" y="1934026"/>
              <a:ext cx="278203" cy="248890"/>
            </a:xfrm>
            <a:prstGeom prst="hexagon">
              <a:avLst>
                <a:gd name="adj" fmla="val 55889"/>
                <a:gd name="vf" fmla="val 115470"/>
              </a:avLst>
            </a:prstGeom>
            <a:solidFill>
              <a:srgbClr val="FFC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383" tIns="91383" rIns="34273" bIns="34273" rtlCol="0" anchor="b" anchorCtr="0"/>
            <a:lstStyle/>
            <a:p>
              <a:pPr algn="ctr" defTabSz="931690">
                <a:defRPr/>
              </a:pPr>
              <a:endParaRPr lang="en-US" sz="8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Hexagon 17"/>
            <p:cNvSpPr/>
            <p:nvPr/>
          </p:nvSpPr>
          <p:spPr bwMode="auto">
            <a:xfrm>
              <a:off x="6668821" y="1905507"/>
              <a:ext cx="278203" cy="248890"/>
            </a:xfrm>
            <a:prstGeom prst="hexagon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383" tIns="91383" rIns="34273" bIns="34273" rtlCol="0" anchor="b" anchorCtr="0"/>
            <a:lstStyle/>
            <a:p>
              <a:pPr algn="ctr" defTabSz="931690">
                <a:defRPr/>
              </a:pPr>
              <a:endParaRPr lang="en-US" sz="8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Hexagon 18"/>
            <p:cNvSpPr/>
            <p:nvPr/>
          </p:nvSpPr>
          <p:spPr bwMode="auto">
            <a:xfrm>
              <a:off x="6686385" y="1952750"/>
              <a:ext cx="278203" cy="248890"/>
            </a:xfrm>
            <a:prstGeom prst="hexagon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383" tIns="91383" rIns="34273" bIns="34273" rtlCol="0" anchor="b" anchorCtr="0"/>
            <a:lstStyle/>
            <a:p>
              <a:pPr algn="ctr" defTabSz="931690">
                <a:defRPr/>
              </a:pPr>
              <a:endParaRPr lang="en-US" sz="8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Hexagon 19"/>
            <p:cNvSpPr/>
            <p:nvPr/>
          </p:nvSpPr>
          <p:spPr bwMode="auto">
            <a:xfrm>
              <a:off x="7107466" y="1692115"/>
              <a:ext cx="278203" cy="248890"/>
            </a:xfrm>
            <a:prstGeom prst="hexagon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383" tIns="91383" rIns="34273" bIns="34273" rtlCol="0" anchor="b" anchorCtr="0"/>
            <a:lstStyle/>
            <a:p>
              <a:pPr algn="ctr" defTabSz="931690">
                <a:defRPr/>
              </a:pPr>
              <a:endParaRPr lang="en-US" sz="8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Hexagon 20"/>
            <p:cNvSpPr/>
            <p:nvPr/>
          </p:nvSpPr>
          <p:spPr bwMode="auto">
            <a:xfrm>
              <a:off x="7149599" y="1642095"/>
              <a:ext cx="278203" cy="248890"/>
            </a:xfrm>
            <a:prstGeom prst="hexagon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383" tIns="91383" rIns="34273" bIns="34273" rtlCol="0" anchor="b" anchorCtr="0"/>
            <a:lstStyle/>
            <a:p>
              <a:pPr algn="ctr" defTabSz="931690">
                <a:defRPr/>
              </a:pPr>
              <a:endParaRPr lang="en-US" sz="8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Hexagon 21"/>
            <p:cNvSpPr/>
            <p:nvPr/>
          </p:nvSpPr>
          <p:spPr bwMode="auto">
            <a:xfrm>
              <a:off x="7105556" y="1656980"/>
              <a:ext cx="278203" cy="248890"/>
            </a:xfrm>
            <a:prstGeom prst="hexagon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383" tIns="91383" rIns="34273" bIns="34273" rtlCol="0" anchor="b" anchorCtr="0"/>
            <a:lstStyle/>
            <a:p>
              <a:pPr algn="ctr" defTabSz="931690">
                <a:defRPr/>
              </a:pPr>
              <a:endParaRPr lang="en-US" sz="8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Hexagon 37"/>
            <p:cNvSpPr/>
            <p:nvPr/>
          </p:nvSpPr>
          <p:spPr bwMode="auto">
            <a:xfrm>
              <a:off x="7896943" y="1376520"/>
              <a:ext cx="278203" cy="248890"/>
            </a:xfrm>
            <a:prstGeom prst="hexagon">
              <a:avLst/>
            </a:prstGeom>
            <a:solidFill>
              <a:srgbClr val="00206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383" tIns="91383" rIns="34273" bIns="34273" rtlCol="0" anchor="b" anchorCtr="0"/>
            <a:lstStyle/>
            <a:p>
              <a:pPr algn="ctr" defTabSz="931690">
                <a:defRPr/>
              </a:pPr>
              <a:endParaRPr lang="en-US" sz="8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Hexagon 38"/>
            <p:cNvSpPr/>
            <p:nvPr/>
          </p:nvSpPr>
          <p:spPr bwMode="auto">
            <a:xfrm>
              <a:off x="7896943" y="1367147"/>
              <a:ext cx="278203" cy="248890"/>
            </a:xfrm>
            <a:prstGeom prst="hexagon">
              <a:avLst/>
            </a:prstGeom>
            <a:solidFill>
              <a:srgbClr val="00206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383" tIns="91383" rIns="34273" bIns="34273" rtlCol="0" anchor="b" anchorCtr="0"/>
            <a:lstStyle/>
            <a:p>
              <a:pPr algn="ctr" defTabSz="931690">
                <a:defRPr/>
              </a:pPr>
              <a:endParaRPr lang="en-US" sz="8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Hexagon 39"/>
            <p:cNvSpPr/>
            <p:nvPr/>
          </p:nvSpPr>
          <p:spPr bwMode="auto">
            <a:xfrm>
              <a:off x="7912227" y="1323136"/>
              <a:ext cx="278203" cy="248890"/>
            </a:xfrm>
            <a:prstGeom prst="hexagon">
              <a:avLst/>
            </a:prstGeom>
            <a:solidFill>
              <a:srgbClr val="00206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383" tIns="91383" rIns="34273" bIns="34273" rtlCol="0" anchor="b" anchorCtr="0"/>
            <a:lstStyle/>
            <a:p>
              <a:pPr algn="ctr" defTabSz="931690">
                <a:defRPr/>
              </a:pPr>
              <a:endParaRPr lang="en-US" sz="8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Hexagon 40"/>
            <p:cNvSpPr/>
            <p:nvPr/>
          </p:nvSpPr>
          <p:spPr bwMode="auto">
            <a:xfrm>
              <a:off x="7856896" y="1918729"/>
              <a:ext cx="278203" cy="248890"/>
            </a:xfrm>
            <a:prstGeom prst="hexagon">
              <a:avLst/>
            </a:prstGeom>
            <a:solidFill>
              <a:srgbClr val="FF8C00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383" tIns="91383" rIns="34273" bIns="34273" rtlCol="0" anchor="b" anchorCtr="0"/>
            <a:lstStyle/>
            <a:p>
              <a:pPr algn="ctr" defTabSz="931690">
                <a:defRPr/>
              </a:pPr>
              <a:endParaRPr lang="en-US" sz="8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Hexagon 41"/>
            <p:cNvSpPr/>
            <p:nvPr/>
          </p:nvSpPr>
          <p:spPr bwMode="auto">
            <a:xfrm>
              <a:off x="8358533" y="1635276"/>
              <a:ext cx="278203" cy="248890"/>
            </a:xfrm>
            <a:prstGeom prst="hexagon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383" tIns="91383" rIns="34273" bIns="34273" rtlCol="0" anchor="b" anchorCtr="0"/>
            <a:lstStyle/>
            <a:p>
              <a:pPr algn="ctr" defTabSz="931690">
                <a:defRPr/>
              </a:pPr>
              <a:endParaRPr lang="en-US" sz="8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Hexagon 43"/>
            <p:cNvSpPr/>
            <p:nvPr/>
          </p:nvSpPr>
          <p:spPr bwMode="auto">
            <a:xfrm>
              <a:off x="7941345" y="1915082"/>
              <a:ext cx="278203" cy="248890"/>
            </a:xfrm>
            <a:prstGeom prst="hexagon">
              <a:avLst/>
            </a:prstGeom>
            <a:solidFill>
              <a:srgbClr val="FF8C00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383" tIns="91383" rIns="34273" bIns="34273" rtlCol="0" anchor="b" anchorCtr="0"/>
            <a:lstStyle/>
            <a:p>
              <a:pPr algn="ctr" defTabSz="931690">
                <a:defRPr/>
              </a:pPr>
              <a:endParaRPr lang="en-US" sz="8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Hexagon 51"/>
            <p:cNvSpPr/>
            <p:nvPr/>
          </p:nvSpPr>
          <p:spPr bwMode="auto">
            <a:xfrm>
              <a:off x="6668227" y="1943600"/>
              <a:ext cx="278203" cy="248890"/>
            </a:xfrm>
            <a:prstGeom prst="hexagon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383" tIns="91383" rIns="34273" bIns="34273" rtlCol="0" anchor="b" anchorCtr="0"/>
            <a:lstStyle/>
            <a:p>
              <a:pPr algn="ctr" defTabSz="931690">
                <a:defRPr/>
              </a:pPr>
              <a:endParaRPr lang="en-US" sz="8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Hexagon 53"/>
            <p:cNvSpPr/>
            <p:nvPr/>
          </p:nvSpPr>
          <p:spPr bwMode="auto">
            <a:xfrm>
              <a:off x="7891123" y="1359493"/>
              <a:ext cx="278203" cy="248890"/>
            </a:xfrm>
            <a:prstGeom prst="hexagon">
              <a:avLst/>
            </a:prstGeom>
            <a:solidFill>
              <a:srgbClr val="00206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383" tIns="91383" rIns="34273" bIns="34273" rtlCol="0" anchor="b" anchorCtr="0"/>
            <a:lstStyle/>
            <a:p>
              <a:pPr algn="ctr" defTabSz="931690">
                <a:defRPr/>
              </a:pPr>
              <a:endParaRPr lang="en-US" sz="8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Hexagon 54"/>
            <p:cNvSpPr/>
            <p:nvPr/>
          </p:nvSpPr>
          <p:spPr bwMode="auto">
            <a:xfrm>
              <a:off x="7896991" y="1372583"/>
              <a:ext cx="278203" cy="248890"/>
            </a:xfrm>
            <a:prstGeom prst="hexagon">
              <a:avLst/>
            </a:prstGeom>
            <a:solidFill>
              <a:srgbClr val="00206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383" tIns="91383" rIns="34273" bIns="34273" rtlCol="0" anchor="b" anchorCtr="0"/>
            <a:lstStyle/>
            <a:p>
              <a:pPr algn="ctr" defTabSz="931690">
                <a:defRPr/>
              </a:pPr>
              <a:endParaRPr lang="en-US" sz="8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Hexagon 56"/>
            <p:cNvSpPr/>
            <p:nvPr/>
          </p:nvSpPr>
          <p:spPr bwMode="auto">
            <a:xfrm>
              <a:off x="7102754" y="1677613"/>
              <a:ext cx="278203" cy="248890"/>
            </a:xfrm>
            <a:prstGeom prst="hexagon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383" tIns="91383" rIns="34273" bIns="34273" rtlCol="0" anchor="b" anchorCtr="0"/>
            <a:lstStyle/>
            <a:p>
              <a:pPr algn="ctr" defTabSz="931690">
                <a:defRPr/>
              </a:pPr>
              <a:endParaRPr lang="en-US" sz="8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1" name="Rectangle 330"/>
            <p:cNvSpPr/>
            <p:nvPr/>
          </p:nvSpPr>
          <p:spPr>
            <a:xfrm>
              <a:off x="6329729" y="2278062"/>
              <a:ext cx="2559498" cy="3405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96214">
                <a:defRPr/>
              </a:pPr>
              <a:r>
                <a:rPr lang="en-US" sz="1569" kern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My ASP.NET Core Services</a:t>
              </a:r>
            </a:p>
          </p:txBody>
        </p:sp>
      </p:grpSp>
      <p:sp>
        <p:nvSpPr>
          <p:cNvPr id="45" name="Arrow: Down 44"/>
          <p:cNvSpPr/>
          <p:nvPr/>
        </p:nvSpPr>
        <p:spPr bwMode="auto">
          <a:xfrm rot="3178732">
            <a:off x="7932533" y="2422516"/>
            <a:ext cx="760178" cy="1144069"/>
          </a:xfrm>
          <a:prstGeom prst="downArrow">
            <a:avLst/>
          </a:prstGeom>
          <a:solidFill>
            <a:srgbClr val="3A8BB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7" rIns="0" bIns="46627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8760027" y="1002739"/>
            <a:ext cx="2526581" cy="1705519"/>
            <a:chOff x="8935859" y="1022188"/>
            <a:chExt cx="2577412" cy="1739831"/>
          </a:xfrm>
        </p:grpSpPr>
        <p:grpSp>
          <p:nvGrpSpPr>
            <p:cNvPr id="74" name="Group 73"/>
            <p:cNvGrpSpPr/>
            <p:nvPr/>
          </p:nvGrpSpPr>
          <p:grpSpPr>
            <a:xfrm>
              <a:off x="8935859" y="1022188"/>
              <a:ext cx="2577412" cy="1739831"/>
              <a:chOff x="8935859" y="1022188"/>
              <a:chExt cx="2577412" cy="1739831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10270555" y="1441460"/>
                <a:ext cx="601163" cy="337001"/>
                <a:chOff x="2244917" y="2288296"/>
                <a:chExt cx="601248" cy="337049"/>
              </a:xfrm>
            </p:grpSpPr>
            <p:grpSp>
              <p:nvGrpSpPr>
                <p:cNvPr id="99" name="Group 98"/>
                <p:cNvGrpSpPr/>
                <p:nvPr/>
              </p:nvGrpSpPr>
              <p:grpSpPr>
                <a:xfrm>
                  <a:off x="2244917" y="2288296"/>
                  <a:ext cx="601248" cy="337049"/>
                  <a:chOff x="3523102" y="1791568"/>
                  <a:chExt cx="6746733" cy="3782104"/>
                </a:xfrm>
                <a:solidFill>
                  <a:srgbClr val="C00000"/>
                </a:solidFill>
              </p:grpSpPr>
              <p:sp>
                <p:nvSpPr>
                  <p:cNvPr id="100" name="Rectangle 99"/>
                  <p:cNvSpPr/>
                  <p:nvPr/>
                </p:nvSpPr>
                <p:spPr>
                  <a:xfrm>
                    <a:off x="3757139" y="2148421"/>
                    <a:ext cx="6278658" cy="306839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194923">
                      <a:defRPr/>
                    </a:pPr>
                    <a:endParaRPr lang="en-US" sz="1729" kern="0">
                      <a:gradFill>
                        <a:gsLst>
                          <a:gs pos="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Segoe UI"/>
                    </a:endParaRPr>
                  </a:p>
                </p:txBody>
              </p:sp>
              <p:sp>
                <p:nvSpPr>
                  <p:cNvPr id="101" name="Freeform 100"/>
                  <p:cNvSpPr/>
                  <p:nvPr/>
                </p:nvSpPr>
                <p:spPr>
                  <a:xfrm>
                    <a:off x="3523102" y="1791568"/>
                    <a:ext cx="553907" cy="3782104"/>
                  </a:xfrm>
                  <a:custGeom>
                    <a:avLst/>
                    <a:gdLst>
                      <a:gd name="connsiteX0" fmla="*/ 104335 w 553907"/>
                      <a:gd name="connsiteY0" fmla="*/ 0 h 3782104"/>
                      <a:gd name="connsiteX1" fmla="*/ 553907 w 553907"/>
                      <a:gd name="connsiteY1" fmla="*/ 0 h 3782104"/>
                      <a:gd name="connsiteX2" fmla="*/ 553907 w 553907"/>
                      <a:gd name="connsiteY2" fmla="*/ 285720 h 3782104"/>
                      <a:gd name="connsiteX3" fmla="*/ 156511 w 553907"/>
                      <a:gd name="connsiteY3" fmla="*/ 285720 h 3782104"/>
                      <a:gd name="connsiteX4" fmla="*/ 156511 w 553907"/>
                      <a:gd name="connsiteY4" fmla="*/ 3496384 h 3782104"/>
                      <a:gd name="connsiteX5" fmla="*/ 553907 w 553907"/>
                      <a:gd name="connsiteY5" fmla="*/ 3496384 h 3782104"/>
                      <a:gd name="connsiteX6" fmla="*/ 553907 w 553907"/>
                      <a:gd name="connsiteY6" fmla="*/ 3782104 h 3782104"/>
                      <a:gd name="connsiteX7" fmla="*/ 104335 w 553907"/>
                      <a:gd name="connsiteY7" fmla="*/ 3782104 h 3782104"/>
                      <a:gd name="connsiteX8" fmla="*/ 104335 w 553907"/>
                      <a:gd name="connsiteY8" fmla="*/ 3610684 h 3782104"/>
                      <a:gd name="connsiteX9" fmla="*/ 0 w 553907"/>
                      <a:gd name="connsiteY9" fmla="*/ 3610684 h 3782104"/>
                      <a:gd name="connsiteX10" fmla="*/ 0 w 553907"/>
                      <a:gd name="connsiteY10" fmla="*/ 175571 h 3782104"/>
                      <a:gd name="connsiteX11" fmla="*/ 104335 w 553907"/>
                      <a:gd name="connsiteY11" fmla="*/ 175571 h 3782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3907" h="3782104">
                        <a:moveTo>
                          <a:pt x="104335" y="0"/>
                        </a:moveTo>
                        <a:lnTo>
                          <a:pt x="553907" y="0"/>
                        </a:lnTo>
                        <a:lnTo>
                          <a:pt x="553907" y="285720"/>
                        </a:lnTo>
                        <a:lnTo>
                          <a:pt x="156511" y="285720"/>
                        </a:lnTo>
                        <a:lnTo>
                          <a:pt x="156511" y="3496384"/>
                        </a:lnTo>
                        <a:lnTo>
                          <a:pt x="553907" y="3496384"/>
                        </a:lnTo>
                        <a:lnTo>
                          <a:pt x="553907" y="3782104"/>
                        </a:lnTo>
                        <a:lnTo>
                          <a:pt x="104335" y="3782104"/>
                        </a:lnTo>
                        <a:lnTo>
                          <a:pt x="104335" y="3610684"/>
                        </a:lnTo>
                        <a:lnTo>
                          <a:pt x="0" y="3610684"/>
                        </a:lnTo>
                        <a:lnTo>
                          <a:pt x="0" y="175571"/>
                        </a:lnTo>
                        <a:lnTo>
                          <a:pt x="104335" y="175571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194923">
                      <a:defRPr/>
                    </a:pPr>
                    <a:endParaRPr lang="en-US" sz="1729" kern="0">
                      <a:gradFill>
                        <a:gsLst>
                          <a:gs pos="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Segoe UI"/>
                    </a:endParaRPr>
                  </a:p>
                </p:txBody>
              </p:sp>
              <p:sp>
                <p:nvSpPr>
                  <p:cNvPr id="102" name="Freeform 101"/>
                  <p:cNvSpPr/>
                  <p:nvPr/>
                </p:nvSpPr>
                <p:spPr>
                  <a:xfrm flipH="1">
                    <a:off x="9715928" y="1791568"/>
                    <a:ext cx="553907" cy="3782104"/>
                  </a:xfrm>
                  <a:custGeom>
                    <a:avLst/>
                    <a:gdLst>
                      <a:gd name="connsiteX0" fmla="*/ 104335 w 553907"/>
                      <a:gd name="connsiteY0" fmla="*/ 0 h 3782104"/>
                      <a:gd name="connsiteX1" fmla="*/ 553907 w 553907"/>
                      <a:gd name="connsiteY1" fmla="*/ 0 h 3782104"/>
                      <a:gd name="connsiteX2" fmla="*/ 553907 w 553907"/>
                      <a:gd name="connsiteY2" fmla="*/ 285720 h 3782104"/>
                      <a:gd name="connsiteX3" fmla="*/ 156511 w 553907"/>
                      <a:gd name="connsiteY3" fmla="*/ 285720 h 3782104"/>
                      <a:gd name="connsiteX4" fmla="*/ 156511 w 553907"/>
                      <a:gd name="connsiteY4" fmla="*/ 3496384 h 3782104"/>
                      <a:gd name="connsiteX5" fmla="*/ 553907 w 553907"/>
                      <a:gd name="connsiteY5" fmla="*/ 3496384 h 3782104"/>
                      <a:gd name="connsiteX6" fmla="*/ 553907 w 553907"/>
                      <a:gd name="connsiteY6" fmla="*/ 3782104 h 3782104"/>
                      <a:gd name="connsiteX7" fmla="*/ 104335 w 553907"/>
                      <a:gd name="connsiteY7" fmla="*/ 3782104 h 3782104"/>
                      <a:gd name="connsiteX8" fmla="*/ 104335 w 553907"/>
                      <a:gd name="connsiteY8" fmla="*/ 3610684 h 3782104"/>
                      <a:gd name="connsiteX9" fmla="*/ 0 w 553907"/>
                      <a:gd name="connsiteY9" fmla="*/ 3610684 h 3782104"/>
                      <a:gd name="connsiteX10" fmla="*/ 0 w 553907"/>
                      <a:gd name="connsiteY10" fmla="*/ 175571 h 3782104"/>
                      <a:gd name="connsiteX11" fmla="*/ 104335 w 553907"/>
                      <a:gd name="connsiteY11" fmla="*/ 175571 h 3782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3907" h="3782104">
                        <a:moveTo>
                          <a:pt x="104335" y="0"/>
                        </a:moveTo>
                        <a:lnTo>
                          <a:pt x="553907" y="0"/>
                        </a:lnTo>
                        <a:lnTo>
                          <a:pt x="553907" y="285720"/>
                        </a:lnTo>
                        <a:lnTo>
                          <a:pt x="156511" y="285720"/>
                        </a:lnTo>
                        <a:lnTo>
                          <a:pt x="156511" y="3496384"/>
                        </a:lnTo>
                        <a:lnTo>
                          <a:pt x="553907" y="3496384"/>
                        </a:lnTo>
                        <a:lnTo>
                          <a:pt x="553907" y="3782104"/>
                        </a:lnTo>
                        <a:lnTo>
                          <a:pt x="104335" y="3782104"/>
                        </a:lnTo>
                        <a:lnTo>
                          <a:pt x="104335" y="3610684"/>
                        </a:lnTo>
                        <a:lnTo>
                          <a:pt x="0" y="3610684"/>
                        </a:lnTo>
                        <a:lnTo>
                          <a:pt x="0" y="175571"/>
                        </a:lnTo>
                        <a:lnTo>
                          <a:pt x="104335" y="175571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194923">
                      <a:defRPr/>
                    </a:pPr>
                    <a:endParaRPr lang="en-US" sz="1729" kern="0">
                      <a:gradFill>
                        <a:gsLst>
                          <a:gs pos="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Segoe UI"/>
                    </a:endParaRPr>
                  </a:p>
                </p:txBody>
              </p:sp>
            </p:grpSp>
            <p:sp>
              <p:nvSpPr>
                <p:cNvPr id="16" name="Hexagon 15"/>
                <p:cNvSpPr/>
                <p:nvPr/>
              </p:nvSpPr>
              <p:spPr bwMode="auto">
                <a:xfrm>
                  <a:off x="2406419" y="2333937"/>
                  <a:ext cx="278243" cy="248925"/>
                </a:xfrm>
                <a:prstGeom prst="hexagon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chemeClr val="bg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lIns="91383" tIns="91383" rIns="34273" bIns="34273" rtlCol="0" anchor="b" anchorCtr="0"/>
                <a:lstStyle/>
                <a:p>
                  <a:pPr algn="ctr" defTabSz="931690">
                    <a:defRPr/>
                  </a:pPr>
                  <a:endParaRPr lang="en-US" sz="800" kern="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 Ligh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10912108" y="1441459"/>
                <a:ext cx="601163" cy="337001"/>
                <a:chOff x="2886562" y="2288295"/>
                <a:chExt cx="601248" cy="337049"/>
              </a:xfrm>
            </p:grpSpPr>
            <p:grpSp>
              <p:nvGrpSpPr>
                <p:cNvPr id="107" name="Group 106"/>
                <p:cNvGrpSpPr/>
                <p:nvPr/>
              </p:nvGrpSpPr>
              <p:grpSpPr>
                <a:xfrm>
                  <a:off x="2886562" y="2288295"/>
                  <a:ext cx="601248" cy="337049"/>
                  <a:chOff x="3523102" y="1791568"/>
                  <a:chExt cx="6746733" cy="3782104"/>
                </a:xfrm>
                <a:solidFill>
                  <a:srgbClr val="7030A0"/>
                </a:solidFill>
              </p:grpSpPr>
              <p:sp>
                <p:nvSpPr>
                  <p:cNvPr id="108" name="Rectangle 107"/>
                  <p:cNvSpPr/>
                  <p:nvPr/>
                </p:nvSpPr>
                <p:spPr>
                  <a:xfrm>
                    <a:off x="3757139" y="2148421"/>
                    <a:ext cx="6278658" cy="306839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194923">
                      <a:defRPr/>
                    </a:pPr>
                    <a:endParaRPr lang="en-US" sz="1729" kern="0">
                      <a:gradFill>
                        <a:gsLst>
                          <a:gs pos="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Segoe UI"/>
                    </a:endParaRPr>
                  </a:p>
                </p:txBody>
              </p:sp>
              <p:sp>
                <p:nvSpPr>
                  <p:cNvPr id="109" name="Freeform 108"/>
                  <p:cNvSpPr/>
                  <p:nvPr/>
                </p:nvSpPr>
                <p:spPr>
                  <a:xfrm>
                    <a:off x="3523102" y="1791568"/>
                    <a:ext cx="553907" cy="3782104"/>
                  </a:xfrm>
                  <a:custGeom>
                    <a:avLst/>
                    <a:gdLst>
                      <a:gd name="connsiteX0" fmla="*/ 104335 w 553907"/>
                      <a:gd name="connsiteY0" fmla="*/ 0 h 3782104"/>
                      <a:gd name="connsiteX1" fmla="*/ 553907 w 553907"/>
                      <a:gd name="connsiteY1" fmla="*/ 0 h 3782104"/>
                      <a:gd name="connsiteX2" fmla="*/ 553907 w 553907"/>
                      <a:gd name="connsiteY2" fmla="*/ 285720 h 3782104"/>
                      <a:gd name="connsiteX3" fmla="*/ 156511 w 553907"/>
                      <a:gd name="connsiteY3" fmla="*/ 285720 h 3782104"/>
                      <a:gd name="connsiteX4" fmla="*/ 156511 w 553907"/>
                      <a:gd name="connsiteY4" fmla="*/ 3496384 h 3782104"/>
                      <a:gd name="connsiteX5" fmla="*/ 553907 w 553907"/>
                      <a:gd name="connsiteY5" fmla="*/ 3496384 h 3782104"/>
                      <a:gd name="connsiteX6" fmla="*/ 553907 w 553907"/>
                      <a:gd name="connsiteY6" fmla="*/ 3782104 h 3782104"/>
                      <a:gd name="connsiteX7" fmla="*/ 104335 w 553907"/>
                      <a:gd name="connsiteY7" fmla="*/ 3782104 h 3782104"/>
                      <a:gd name="connsiteX8" fmla="*/ 104335 w 553907"/>
                      <a:gd name="connsiteY8" fmla="*/ 3610684 h 3782104"/>
                      <a:gd name="connsiteX9" fmla="*/ 0 w 553907"/>
                      <a:gd name="connsiteY9" fmla="*/ 3610684 h 3782104"/>
                      <a:gd name="connsiteX10" fmla="*/ 0 w 553907"/>
                      <a:gd name="connsiteY10" fmla="*/ 175571 h 3782104"/>
                      <a:gd name="connsiteX11" fmla="*/ 104335 w 553907"/>
                      <a:gd name="connsiteY11" fmla="*/ 175571 h 3782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3907" h="3782104">
                        <a:moveTo>
                          <a:pt x="104335" y="0"/>
                        </a:moveTo>
                        <a:lnTo>
                          <a:pt x="553907" y="0"/>
                        </a:lnTo>
                        <a:lnTo>
                          <a:pt x="553907" y="285720"/>
                        </a:lnTo>
                        <a:lnTo>
                          <a:pt x="156511" y="285720"/>
                        </a:lnTo>
                        <a:lnTo>
                          <a:pt x="156511" y="3496384"/>
                        </a:lnTo>
                        <a:lnTo>
                          <a:pt x="553907" y="3496384"/>
                        </a:lnTo>
                        <a:lnTo>
                          <a:pt x="553907" y="3782104"/>
                        </a:lnTo>
                        <a:lnTo>
                          <a:pt x="104335" y="3782104"/>
                        </a:lnTo>
                        <a:lnTo>
                          <a:pt x="104335" y="3610684"/>
                        </a:lnTo>
                        <a:lnTo>
                          <a:pt x="0" y="3610684"/>
                        </a:lnTo>
                        <a:lnTo>
                          <a:pt x="0" y="175571"/>
                        </a:lnTo>
                        <a:lnTo>
                          <a:pt x="104335" y="175571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194923">
                      <a:defRPr/>
                    </a:pPr>
                    <a:endParaRPr lang="en-US" sz="1729" kern="0">
                      <a:gradFill>
                        <a:gsLst>
                          <a:gs pos="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Segoe UI"/>
                    </a:endParaRPr>
                  </a:p>
                </p:txBody>
              </p:sp>
              <p:sp>
                <p:nvSpPr>
                  <p:cNvPr id="110" name="Freeform 109"/>
                  <p:cNvSpPr/>
                  <p:nvPr/>
                </p:nvSpPr>
                <p:spPr>
                  <a:xfrm flipH="1">
                    <a:off x="9715928" y="1791568"/>
                    <a:ext cx="553907" cy="3782104"/>
                  </a:xfrm>
                  <a:custGeom>
                    <a:avLst/>
                    <a:gdLst>
                      <a:gd name="connsiteX0" fmla="*/ 104335 w 553907"/>
                      <a:gd name="connsiteY0" fmla="*/ 0 h 3782104"/>
                      <a:gd name="connsiteX1" fmla="*/ 553907 w 553907"/>
                      <a:gd name="connsiteY1" fmla="*/ 0 h 3782104"/>
                      <a:gd name="connsiteX2" fmla="*/ 553907 w 553907"/>
                      <a:gd name="connsiteY2" fmla="*/ 285720 h 3782104"/>
                      <a:gd name="connsiteX3" fmla="*/ 156511 w 553907"/>
                      <a:gd name="connsiteY3" fmla="*/ 285720 h 3782104"/>
                      <a:gd name="connsiteX4" fmla="*/ 156511 w 553907"/>
                      <a:gd name="connsiteY4" fmla="*/ 3496384 h 3782104"/>
                      <a:gd name="connsiteX5" fmla="*/ 553907 w 553907"/>
                      <a:gd name="connsiteY5" fmla="*/ 3496384 h 3782104"/>
                      <a:gd name="connsiteX6" fmla="*/ 553907 w 553907"/>
                      <a:gd name="connsiteY6" fmla="*/ 3782104 h 3782104"/>
                      <a:gd name="connsiteX7" fmla="*/ 104335 w 553907"/>
                      <a:gd name="connsiteY7" fmla="*/ 3782104 h 3782104"/>
                      <a:gd name="connsiteX8" fmla="*/ 104335 w 553907"/>
                      <a:gd name="connsiteY8" fmla="*/ 3610684 h 3782104"/>
                      <a:gd name="connsiteX9" fmla="*/ 0 w 553907"/>
                      <a:gd name="connsiteY9" fmla="*/ 3610684 h 3782104"/>
                      <a:gd name="connsiteX10" fmla="*/ 0 w 553907"/>
                      <a:gd name="connsiteY10" fmla="*/ 175571 h 3782104"/>
                      <a:gd name="connsiteX11" fmla="*/ 104335 w 553907"/>
                      <a:gd name="connsiteY11" fmla="*/ 175571 h 3782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3907" h="3782104">
                        <a:moveTo>
                          <a:pt x="104335" y="0"/>
                        </a:moveTo>
                        <a:lnTo>
                          <a:pt x="553907" y="0"/>
                        </a:lnTo>
                        <a:lnTo>
                          <a:pt x="553907" y="285720"/>
                        </a:lnTo>
                        <a:lnTo>
                          <a:pt x="156511" y="285720"/>
                        </a:lnTo>
                        <a:lnTo>
                          <a:pt x="156511" y="3496384"/>
                        </a:lnTo>
                        <a:lnTo>
                          <a:pt x="553907" y="3496384"/>
                        </a:lnTo>
                        <a:lnTo>
                          <a:pt x="553907" y="3782104"/>
                        </a:lnTo>
                        <a:lnTo>
                          <a:pt x="104335" y="3782104"/>
                        </a:lnTo>
                        <a:lnTo>
                          <a:pt x="104335" y="3610684"/>
                        </a:lnTo>
                        <a:lnTo>
                          <a:pt x="0" y="3610684"/>
                        </a:lnTo>
                        <a:lnTo>
                          <a:pt x="0" y="175571"/>
                        </a:lnTo>
                        <a:lnTo>
                          <a:pt x="104335" y="175571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194923">
                      <a:defRPr/>
                    </a:pPr>
                    <a:endParaRPr lang="en-US" sz="1729" kern="0">
                      <a:gradFill>
                        <a:gsLst>
                          <a:gs pos="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Segoe UI"/>
                    </a:endParaRPr>
                  </a:p>
                </p:txBody>
              </p:sp>
            </p:grpSp>
            <p:sp>
              <p:nvSpPr>
                <p:cNvPr id="43" name="Hexagon 42"/>
                <p:cNvSpPr/>
                <p:nvPr/>
              </p:nvSpPr>
              <p:spPr bwMode="auto">
                <a:xfrm>
                  <a:off x="3051589" y="2333937"/>
                  <a:ext cx="278243" cy="248925"/>
                </a:xfrm>
                <a:prstGeom prst="hexagon">
                  <a:avLst/>
                </a:prstGeom>
                <a:solidFill>
                  <a:srgbClr val="7030A0"/>
                </a:solidFill>
                <a:ln w="9525" cap="flat" cmpd="sng" algn="ctr">
                  <a:solidFill>
                    <a:schemeClr val="bg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lIns="91383" tIns="91383" rIns="34273" bIns="34273" rtlCol="0" anchor="b" anchorCtr="0"/>
                <a:lstStyle/>
                <a:p>
                  <a:pPr algn="ctr" defTabSz="931690">
                    <a:defRPr/>
                  </a:pPr>
                  <a:endParaRPr lang="en-US" sz="800" kern="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 Ligh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7" name="Group 6"/>
              <p:cNvGrpSpPr/>
              <p:nvPr/>
            </p:nvGrpSpPr>
            <p:grpSpPr>
              <a:xfrm>
                <a:off x="10266308" y="1810848"/>
                <a:ext cx="601163" cy="337001"/>
                <a:chOff x="2240670" y="2657736"/>
                <a:chExt cx="601248" cy="337049"/>
              </a:xfrm>
            </p:grpSpPr>
            <p:grpSp>
              <p:nvGrpSpPr>
                <p:cNvPr id="103" name="Group 102"/>
                <p:cNvGrpSpPr/>
                <p:nvPr/>
              </p:nvGrpSpPr>
              <p:grpSpPr>
                <a:xfrm>
                  <a:off x="2240670" y="2657736"/>
                  <a:ext cx="601248" cy="337049"/>
                  <a:chOff x="3523102" y="1791568"/>
                  <a:chExt cx="6746733" cy="3782104"/>
                </a:xfrm>
                <a:solidFill>
                  <a:srgbClr val="FFC000"/>
                </a:solidFill>
              </p:grpSpPr>
              <p:sp>
                <p:nvSpPr>
                  <p:cNvPr id="104" name="Rectangle 103"/>
                  <p:cNvSpPr/>
                  <p:nvPr/>
                </p:nvSpPr>
                <p:spPr>
                  <a:xfrm>
                    <a:off x="3757139" y="2148421"/>
                    <a:ext cx="6278658" cy="306839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194923">
                      <a:defRPr/>
                    </a:pPr>
                    <a:endParaRPr lang="en-US" sz="1729" kern="0">
                      <a:gradFill>
                        <a:gsLst>
                          <a:gs pos="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Segoe UI"/>
                    </a:endParaRPr>
                  </a:p>
                </p:txBody>
              </p:sp>
              <p:sp>
                <p:nvSpPr>
                  <p:cNvPr id="105" name="Freeform 104"/>
                  <p:cNvSpPr/>
                  <p:nvPr/>
                </p:nvSpPr>
                <p:spPr>
                  <a:xfrm>
                    <a:off x="3523102" y="1791568"/>
                    <a:ext cx="553907" cy="3782104"/>
                  </a:xfrm>
                  <a:custGeom>
                    <a:avLst/>
                    <a:gdLst>
                      <a:gd name="connsiteX0" fmla="*/ 104335 w 553907"/>
                      <a:gd name="connsiteY0" fmla="*/ 0 h 3782104"/>
                      <a:gd name="connsiteX1" fmla="*/ 553907 w 553907"/>
                      <a:gd name="connsiteY1" fmla="*/ 0 h 3782104"/>
                      <a:gd name="connsiteX2" fmla="*/ 553907 w 553907"/>
                      <a:gd name="connsiteY2" fmla="*/ 285720 h 3782104"/>
                      <a:gd name="connsiteX3" fmla="*/ 156511 w 553907"/>
                      <a:gd name="connsiteY3" fmla="*/ 285720 h 3782104"/>
                      <a:gd name="connsiteX4" fmla="*/ 156511 w 553907"/>
                      <a:gd name="connsiteY4" fmla="*/ 3496384 h 3782104"/>
                      <a:gd name="connsiteX5" fmla="*/ 553907 w 553907"/>
                      <a:gd name="connsiteY5" fmla="*/ 3496384 h 3782104"/>
                      <a:gd name="connsiteX6" fmla="*/ 553907 w 553907"/>
                      <a:gd name="connsiteY6" fmla="*/ 3782104 h 3782104"/>
                      <a:gd name="connsiteX7" fmla="*/ 104335 w 553907"/>
                      <a:gd name="connsiteY7" fmla="*/ 3782104 h 3782104"/>
                      <a:gd name="connsiteX8" fmla="*/ 104335 w 553907"/>
                      <a:gd name="connsiteY8" fmla="*/ 3610684 h 3782104"/>
                      <a:gd name="connsiteX9" fmla="*/ 0 w 553907"/>
                      <a:gd name="connsiteY9" fmla="*/ 3610684 h 3782104"/>
                      <a:gd name="connsiteX10" fmla="*/ 0 w 553907"/>
                      <a:gd name="connsiteY10" fmla="*/ 175571 h 3782104"/>
                      <a:gd name="connsiteX11" fmla="*/ 104335 w 553907"/>
                      <a:gd name="connsiteY11" fmla="*/ 175571 h 3782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3907" h="3782104">
                        <a:moveTo>
                          <a:pt x="104335" y="0"/>
                        </a:moveTo>
                        <a:lnTo>
                          <a:pt x="553907" y="0"/>
                        </a:lnTo>
                        <a:lnTo>
                          <a:pt x="553907" y="285720"/>
                        </a:lnTo>
                        <a:lnTo>
                          <a:pt x="156511" y="285720"/>
                        </a:lnTo>
                        <a:lnTo>
                          <a:pt x="156511" y="3496384"/>
                        </a:lnTo>
                        <a:lnTo>
                          <a:pt x="553907" y="3496384"/>
                        </a:lnTo>
                        <a:lnTo>
                          <a:pt x="553907" y="3782104"/>
                        </a:lnTo>
                        <a:lnTo>
                          <a:pt x="104335" y="3782104"/>
                        </a:lnTo>
                        <a:lnTo>
                          <a:pt x="104335" y="3610684"/>
                        </a:lnTo>
                        <a:lnTo>
                          <a:pt x="0" y="3610684"/>
                        </a:lnTo>
                        <a:lnTo>
                          <a:pt x="0" y="175571"/>
                        </a:lnTo>
                        <a:lnTo>
                          <a:pt x="104335" y="175571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194923">
                      <a:defRPr/>
                    </a:pPr>
                    <a:endParaRPr lang="en-US" sz="1729" kern="0">
                      <a:gradFill>
                        <a:gsLst>
                          <a:gs pos="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Segoe UI"/>
                    </a:endParaRPr>
                  </a:p>
                </p:txBody>
              </p:sp>
              <p:sp>
                <p:nvSpPr>
                  <p:cNvPr id="106" name="Freeform 105"/>
                  <p:cNvSpPr/>
                  <p:nvPr/>
                </p:nvSpPr>
                <p:spPr>
                  <a:xfrm flipH="1">
                    <a:off x="9715928" y="1791568"/>
                    <a:ext cx="553907" cy="3782104"/>
                  </a:xfrm>
                  <a:custGeom>
                    <a:avLst/>
                    <a:gdLst>
                      <a:gd name="connsiteX0" fmla="*/ 104335 w 553907"/>
                      <a:gd name="connsiteY0" fmla="*/ 0 h 3782104"/>
                      <a:gd name="connsiteX1" fmla="*/ 553907 w 553907"/>
                      <a:gd name="connsiteY1" fmla="*/ 0 h 3782104"/>
                      <a:gd name="connsiteX2" fmla="*/ 553907 w 553907"/>
                      <a:gd name="connsiteY2" fmla="*/ 285720 h 3782104"/>
                      <a:gd name="connsiteX3" fmla="*/ 156511 w 553907"/>
                      <a:gd name="connsiteY3" fmla="*/ 285720 h 3782104"/>
                      <a:gd name="connsiteX4" fmla="*/ 156511 w 553907"/>
                      <a:gd name="connsiteY4" fmla="*/ 3496384 h 3782104"/>
                      <a:gd name="connsiteX5" fmla="*/ 553907 w 553907"/>
                      <a:gd name="connsiteY5" fmla="*/ 3496384 h 3782104"/>
                      <a:gd name="connsiteX6" fmla="*/ 553907 w 553907"/>
                      <a:gd name="connsiteY6" fmla="*/ 3782104 h 3782104"/>
                      <a:gd name="connsiteX7" fmla="*/ 104335 w 553907"/>
                      <a:gd name="connsiteY7" fmla="*/ 3782104 h 3782104"/>
                      <a:gd name="connsiteX8" fmla="*/ 104335 w 553907"/>
                      <a:gd name="connsiteY8" fmla="*/ 3610684 h 3782104"/>
                      <a:gd name="connsiteX9" fmla="*/ 0 w 553907"/>
                      <a:gd name="connsiteY9" fmla="*/ 3610684 h 3782104"/>
                      <a:gd name="connsiteX10" fmla="*/ 0 w 553907"/>
                      <a:gd name="connsiteY10" fmla="*/ 175571 h 3782104"/>
                      <a:gd name="connsiteX11" fmla="*/ 104335 w 553907"/>
                      <a:gd name="connsiteY11" fmla="*/ 175571 h 3782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3907" h="3782104">
                        <a:moveTo>
                          <a:pt x="104335" y="0"/>
                        </a:moveTo>
                        <a:lnTo>
                          <a:pt x="553907" y="0"/>
                        </a:lnTo>
                        <a:lnTo>
                          <a:pt x="553907" y="285720"/>
                        </a:lnTo>
                        <a:lnTo>
                          <a:pt x="156511" y="285720"/>
                        </a:lnTo>
                        <a:lnTo>
                          <a:pt x="156511" y="3496384"/>
                        </a:lnTo>
                        <a:lnTo>
                          <a:pt x="553907" y="3496384"/>
                        </a:lnTo>
                        <a:lnTo>
                          <a:pt x="553907" y="3782104"/>
                        </a:lnTo>
                        <a:lnTo>
                          <a:pt x="104335" y="3782104"/>
                        </a:lnTo>
                        <a:lnTo>
                          <a:pt x="104335" y="3610684"/>
                        </a:lnTo>
                        <a:lnTo>
                          <a:pt x="0" y="3610684"/>
                        </a:lnTo>
                        <a:lnTo>
                          <a:pt x="0" y="175571"/>
                        </a:lnTo>
                        <a:lnTo>
                          <a:pt x="104335" y="175571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194923">
                      <a:defRPr/>
                    </a:pPr>
                    <a:endParaRPr lang="en-US" sz="1729" kern="0">
                      <a:gradFill>
                        <a:gsLst>
                          <a:gs pos="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Segoe UI"/>
                    </a:endParaRPr>
                  </a:p>
                </p:txBody>
              </p:sp>
            </p:grpSp>
            <p:sp>
              <p:nvSpPr>
                <p:cNvPr id="53" name="Hexagon 52"/>
                <p:cNvSpPr/>
                <p:nvPr/>
              </p:nvSpPr>
              <p:spPr bwMode="auto">
                <a:xfrm>
                  <a:off x="2398893" y="2701796"/>
                  <a:ext cx="278243" cy="248925"/>
                </a:xfrm>
                <a:prstGeom prst="hexagon">
                  <a:avLst/>
                </a:prstGeom>
                <a:solidFill>
                  <a:srgbClr val="FFC000"/>
                </a:solidFill>
                <a:ln w="9525" cap="flat" cmpd="sng" algn="ctr">
                  <a:solidFill>
                    <a:schemeClr val="bg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lIns="91383" tIns="91383" rIns="34273" bIns="34273" rtlCol="0" anchor="b" anchorCtr="0"/>
                <a:lstStyle/>
                <a:p>
                  <a:pPr algn="ctr" defTabSz="931690">
                    <a:defRPr/>
                  </a:pPr>
                  <a:endParaRPr lang="en-US" sz="800" kern="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 Ligh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" name="Group 3"/>
              <p:cNvGrpSpPr/>
              <p:nvPr/>
            </p:nvGrpSpPr>
            <p:grpSpPr>
              <a:xfrm>
                <a:off x="9627128" y="1441459"/>
                <a:ext cx="601163" cy="337001"/>
                <a:chOff x="1601399" y="2288295"/>
                <a:chExt cx="601248" cy="337049"/>
              </a:xfrm>
            </p:grpSpPr>
            <p:grpSp>
              <p:nvGrpSpPr>
                <p:cNvPr id="95" name="Group 94"/>
                <p:cNvGrpSpPr/>
                <p:nvPr/>
              </p:nvGrpSpPr>
              <p:grpSpPr>
                <a:xfrm>
                  <a:off x="1601399" y="2288295"/>
                  <a:ext cx="601248" cy="337049"/>
                  <a:chOff x="3523102" y="1791568"/>
                  <a:chExt cx="6746733" cy="3782104"/>
                </a:xfrm>
                <a:solidFill>
                  <a:srgbClr val="002060"/>
                </a:solidFill>
              </p:grpSpPr>
              <p:sp>
                <p:nvSpPr>
                  <p:cNvPr id="96" name="Rectangle 95"/>
                  <p:cNvSpPr/>
                  <p:nvPr/>
                </p:nvSpPr>
                <p:spPr>
                  <a:xfrm>
                    <a:off x="3757139" y="2148421"/>
                    <a:ext cx="6278658" cy="306839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194923">
                      <a:defRPr/>
                    </a:pPr>
                    <a:endParaRPr lang="en-US" sz="1729" kern="0">
                      <a:gradFill>
                        <a:gsLst>
                          <a:gs pos="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Segoe UI"/>
                    </a:endParaRPr>
                  </a:p>
                </p:txBody>
              </p:sp>
              <p:sp>
                <p:nvSpPr>
                  <p:cNvPr id="97" name="Freeform 96"/>
                  <p:cNvSpPr/>
                  <p:nvPr/>
                </p:nvSpPr>
                <p:spPr>
                  <a:xfrm>
                    <a:off x="3523102" y="1791568"/>
                    <a:ext cx="553907" cy="3782104"/>
                  </a:xfrm>
                  <a:custGeom>
                    <a:avLst/>
                    <a:gdLst>
                      <a:gd name="connsiteX0" fmla="*/ 104335 w 553907"/>
                      <a:gd name="connsiteY0" fmla="*/ 0 h 3782104"/>
                      <a:gd name="connsiteX1" fmla="*/ 553907 w 553907"/>
                      <a:gd name="connsiteY1" fmla="*/ 0 h 3782104"/>
                      <a:gd name="connsiteX2" fmla="*/ 553907 w 553907"/>
                      <a:gd name="connsiteY2" fmla="*/ 285720 h 3782104"/>
                      <a:gd name="connsiteX3" fmla="*/ 156511 w 553907"/>
                      <a:gd name="connsiteY3" fmla="*/ 285720 h 3782104"/>
                      <a:gd name="connsiteX4" fmla="*/ 156511 w 553907"/>
                      <a:gd name="connsiteY4" fmla="*/ 3496384 h 3782104"/>
                      <a:gd name="connsiteX5" fmla="*/ 553907 w 553907"/>
                      <a:gd name="connsiteY5" fmla="*/ 3496384 h 3782104"/>
                      <a:gd name="connsiteX6" fmla="*/ 553907 w 553907"/>
                      <a:gd name="connsiteY6" fmla="*/ 3782104 h 3782104"/>
                      <a:gd name="connsiteX7" fmla="*/ 104335 w 553907"/>
                      <a:gd name="connsiteY7" fmla="*/ 3782104 h 3782104"/>
                      <a:gd name="connsiteX8" fmla="*/ 104335 w 553907"/>
                      <a:gd name="connsiteY8" fmla="*/ 3610684 h 3782104"/>
                      <a:gd name="connsiteX9" fmla="*/ 0 w 553907"/>
                      <a:gd name="connsiteY9" fmla="*/ 3610684 h 3782104"/>
                      <a:gd name="connsiteX10" fmla="*/ 0 w 553907"/>
                      <a:gd name="connsiteY10" fmla="*/ 175571 h 3782104"/>
                      <a:gd name="connsiteX11" fmla="*/ 104335 w 553907"/>
                      <a:gd name="connsiteY11" fmla="*/ 175571 h 3782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3907" h="3782104">
                        <a:moveTo>
                          <a:pt x="104335" y="0"/>
                        </a:moveTo>
                        <a:lnTo>
                          <a:pt x="553907" y="0"/>
                        </a:lnTo>
                        <a:lnTo>
                          <a:pt x="553907" y="285720"/>
                        </a:lnTo>
                        <a:lnTo>
                          <a:pt x="156511" y="285720"/>
                        </a:lnTo>
                        <a:lnTo>
                          <a:pt x="156511" y="3496384"/>
                        </a:lnTo>
                        <a:lnTo>
                          <a:pt x="553907" y="3496384"/>
                        </a:lnTo>
                        <a:lnTo>
                          <a:pt x="553907" y="3782104"/>
                        </a:lnTo>
                        <a:lnTo>
                          <a:pt x="104335" y="3782104"/>
                        </a:lnTo>
                        <a:lnTo>
                          <a:pt x="104335" y="3610684"/>
                        </a:lnTo>
                        <a:lnTo>
                          <a:pt x="0" y="3610684"/>
                        </a:lnTo>
                        <a:lnTo>
                          <a:pt x="0" y="175571"/>
                        </a:lnTo>
                        <a:lnTo>
                          <a:pt x="104335" y="175571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194923">
                      <a:defRPr/>
                    </a:pPr>
                    <a:endParaRPr lang="en-US" sz="1729" kern="0">
                      <a:gradFill>
                        <a:gsLst>
                          <a:gs pos="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Segoe UI"/>
                    </a:endParaRPr>
                  </a:p>
                </p:txBody>
              </p:sp>
              <p:sp>
                <p:nvSpPr>
                  <p:cNvPr id="98" name="Freeform 97"/>
                  <p:cNvSpPr/>
                  <p:nvPr/>
                </p:nvSpPr>
                <p:spPr>
                  <a:xfrm flipH="1">
                    <a:off x="9715928" y="1791568"/>
                    <a:ext cx="553907" cy="3782104"/>
                  </a:xfrm>
                  <a:custGeom>
                    <a:avLst/>
                    <a:gdLst>
                      <a:gd name="connsiteX0" fmla="*/ 104335 w 553907"/>
                      <a:gd name="connsiteY0" fmla="*/ 0 h 3782104"/>
                      <a:gd name="connsiteX1" fmla="*/ 553907 w 553907"/>
                      <a:gd name="connsiteY1" fmla="*/ 0 h 3782104"/>
                      <a:gd name="connsiteX2" fmla="*/ 553907 w 553907"/>
                      <a:gd name="connsiteY2" fmla="*/ 285720 h 3782104"/>
                      <a:gd name="connsiteX3" fmla="*/ 156511 w 553907"/>
                      <a:gd name="connsiteY3" fmla="*/ 285720 h 3782104"/>
                      <a:gd name="connsiteX4" fmla="*/ 156511 w 553907"/>
                      <a:gd name="connsiteY4" fmla="*/ 3496384 h 3782104"/>
                      <a:gd name="connsiteX5" fmla="*/ 553907 w 553907"/>
                      <a:gd name="connsiteY5" fmla="*/ 3496384 h 3782104"/>
                      <a:gd name="connsiteX6" fmla="*/ 553907 w 553907"/>
                      <a:gd name="connsiteY6" fmla="*/ 3782104 h 3782104"/>
                      <a:gd name="connsiteX7" fmla="*/ 104335 w 553907"/>
                      <a:gd name="connsiteY7" fmla="*/ 3782104 h 3782104"/>
                      <a:gd name="connsiteX8" fmla="*/ 104335 w 553907"/>
                      <a:gd name="connsiteY8" fmla="*/ 3610684 h 3782104"/>
                      <a:gd name="connsiteX9" fmla="*/ 0 w 553907"/>
                      <a:gd name="connsiteY9" fmla="*/ 3610684 h 3782104"/>
                      <a:gd name="connsiteX10" fmla="*/ 0 w 553907"/>
                      <a:gd name="connsiteY10" fmla="*/ 175571 h 3782104"/>
                      <a:gd name="connsiteX11" fmla="*/ 104335 w 553907"/>
                      <a:gd name="connsiteY11" fmla="*/ 175571 h 3782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3907" h="3782104">
                        <a:moveTo>
                          <a:pt x="104335" y="0"/>
                        </a:moveTo>
                        <a:lnTo>
                          <a:pt x="553907" y="0"/>
                        </a:lnTo>
                        <a:lnTo>
                          <a:pt x="553907" y="285720"/>
                        </a:lnTo>
                        <a:lnTo>
                          <a:pt x="156511" y="285720"/>
                        </a:lnTo>
                        <a:lnTo>
                          <a:pt x="156511" y="3496384"/>
                        </a:lnTo>
                        <a:lnTo>
                          <a:pt x="553907" y="3496384"/>
                        </a:lnTo>
                        <a:lnTo>
                          <a:pt x="553907" y="3782104"/>
                        </a:lnTo>
                        <a:lnTo>
                          <a:pt x="104335" y="3782104"/>
                        </a:lnTo>
                        <a:lnTo>
                          <a:pt x="104335" y="3610684"/>
                        </a:lnTo>
                        <a:lnTo>
                          <a:pt x="0" y="3610684"/>
                        </a:lnTo>
                        <a:lnTo>
                          <a:pt x="0" y="175571"/>
                        </a:lnTo>
                        <a:lnTo>
                          <a:pt x="104335" y="175571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194923">
                      <a:defRPr/>
                    </a:pPr>
                    <a:endParaRPr lang="en-US" sz="1729" kern="0">
                      <a:gradFill>
                        <a:gsLst>
                          <a:gs pos="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Segoe UI"/>
                    </a:endParaRPr>
                  </a:p>
                </p:txBody>
              </p:sp>
            </p:grpSp>
            <p:sp>
              <p:nvSpPr>
                <p:cNvPr id="56" name="Hexagon 55"/>
                <p:cNvSpPr/>
                <p:nvPr/>
              </p:nvSpPr>
              <p:spPr bwMode="auto">
                <a:xfrm>
                  <a:off x="1759502" y="2333937"/>
                  <a:ext cx="278243" cy="248925"/>
                </a:xfrm>
                <a:prstGeom prst="hexagon">
                  <a:avLst/>
                </a:prstGeom>
                <a:solidFill>
                  <a:srgbClr val="002060"/>
                </a:solidFill>
                <a:ln w="9525" cap="flat" cmpd="sng" algn="ctr">
                  <a:solidFill>
                    <a:schemeClr val="bg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lIns="91383" tIns="91383" rIns="34273" bIns="34273" rtlCol="0" anchor="b" anchorCtr="0"/>
                <a:lstStyle/>
                <a:p>
                  <a:pPr algn="ctr" defTabSz="931690">
                    <a:defRPr/>
                  </a:pPr>
                  <a:endParaRPr lang="en-US" sz="800" kern="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 Ligh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5" name="Group 4"/>
              <p:cNvGrpSpPr/>
              <p:nvPr/>
            </p:nvGrpSpPr>
            <p:grpSpPr>
              <a:xfrm>
                <a:off x="9621998" y="1810848"/>
                <a:ext cx="601163" cy="337001"/>
                <a:chOff x="1596268" y="2657736"/>
                <a:chExt cx="601248" cy="337049"/>
              </a:xfrm>
            </p:grpSpPr>
            <p:grpSp>
              <p:nvGrpSpPr>
                <p:cNvPr id="91" name="Group 90"/>
                <p:cNvGrpSpPr/>
                <p:nvPr/>
              </p:nvGrpSpPr>
              <p:grpSpPr>
                <a:xfrm>
                  <a:off x="1596268" y="2657736"/>
                  <a:ext cx="601248" cy="337049"/>
                  <a:chOff x="3523102" y="1791568"/>
                  <a:chExt cx="6746733" cy="3782104"/>
                </a:xfrm>
                <a:solidFill>
                  <a:srgbClr val="00B050"/>
                </a:solidFill>
              </p:grpSpPr>
              <p:sp>
                <p:nvSpPr>
                  <p:cNvPr id="92" name="Rectangle 91"/>
                  <p:cNvSpPr/>
                  <p:nvPr/>
                </p:nvSpPr>
                <p:spPr>
                  <a:xfrm>
                    <a:off x="3757139" y="2148421"/>
                    <a:ext cx="6278658" cy="306839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194923">
                      <a:defRPr/>
                    </a:pPr>
                    <a:endParaRPr lang="en-US" sz="1729" kern="0" dirty="0">
                      <a:gradFill>
                        <a:gsLst>
                          <a:gs pos="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Segoe UI"/>
                    </a:endParaRPr>
                  </a:p>
                </p:txBody>
              </p:sp>
              <p:sp>
                <p:nvSpPr>
                  <p:cNvPr id="93" name="Freeform 92"/>
                  <p:cNvSpPr/>
                  <p:nvPr/>
                </p:nvSpPr>
                <p:spPr>
                  <a:xfrm>
                    <a:off x="3523102" y="1791568"/>
                    <a:ext cx="553907" cy="3782104"/>
                  </a:xfrm>
                  <a:custGeom>
                    <a:avLst/>
                    <a:gdLst>
                      <a:gd name="connsiteX0" fmla="*/ 104335 w 553907"/>
                      <a:gd name="connsiteY0" fmla="*/ 0 h 3782104"/>
                      <a:gd name="connsiteX1" fmla="*/ 553907 w 553907"/>
                      <a:gd name="connsiteY1" fmla="*/ 0 h 3782104"/>
                      <a:gd name="connsiteX2" fmla="*/ 553907 w 553907"/>
                      <a:gd name="connsiteY2" fmla="*/ 285720 h 3782104"/>
                      <a:gd name="connsiteX3" fmla="*/ 156511 w 553907"/>
                      <a:gd name="connsiteY3" fmla="*/ 285720 h 3782104"/>
                      <a:gd name="connsiteX4" fmla="*/ 156511 w 553907"/>
                      <a:gd name="connsiteY4" fmla="*/ 3496384 h 3782104"/>
                      <a:gd name="connsiteX5" fmla="*/ 553907 w 553907"/>
                      <a:gd name="connsiteY5" fmla="*/ 3496384 h 3782104"/>
                      <a:gd name="connsiteX6" fmla="*/ 553907 w 553907"/>
                      <a:gd name="connsiteY6" fmla="*/ 3782104 h 3782104"/>
                      <a:gd name="connsiteX7" fmla="*/ 104335 w 553907"/>
                      <a:gd name="connsiteY7" fmla="*/ 3782104 h 3782104"/>
                      <a:gd name="connsiteX8" fmla="*/ 104335 w 553907"/>
                      <a:gd name="connsiteY8" fmla="*/ 3610684 h 3782104"/>
                      <a:gd name="connsiteX9" fmla="*/ 0 w 553907"/>
                      <a:gd name="connsiteY9" fmla="*/ 3610684 h 3782104"/>
                      <a:gd name="connsiteX10" fmla="*/ 0 w 553907"/>
                      <a:gd name="connsiteY10" fmla="*/ 175571 h 3782104"/>
                      <a:gd name="connsiteX11" fmla="*/ 104335 w 553907"/>
                      <a:gd name="connsiteY11" fmla="*/ 175571 h 3782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3907" h="3782104">
                        <a:moveTo>
                          <a:pt x="104335" y="0"/>
                        </a:moveTo>
                        <a:lnTo>
                          <a:pt x="553907" y="0"/>
                        </a:lnTo>
                        <a:lnTo>
                          <a:pt x="553907" y="285720"/>
                        </a:lnTo>
                        <a:lnTo>
                          <a:pt x="156511" y="285720"/>
                        </a:lnTo>
                        <a:lnTo>
                          <a:pt x="156511" y="3496384"/>
                        </a:lnTo>
                        <a:lnTo>
                          <a:pt x="553907" y="3496384"/>
                        </a:lnTo>
                        <a:lnTo>
                          <a:pt x="553907" y="3782104"/>
                        </a:lnTo>
                        <a:lnTo>
                          <a:pt x="104335" y="3782104"/>
                        </a:lnTo>
                        <a:lnTo>
                          <a:pt x="104335" y="3610684"/>
                        </a:lnTo>
                        <a:lnTo>
                          <a:pt x="0" y="3610684"/>
                        </a:lnTo>
                        <a:lnTo>
                          <a:pt x="0" y="175571"/>
                        </a:lnTo>
                        <a:lnTo>
                          <a:pt x="104335" y="175571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194923">
                      <a:defRPr/>
                    </a:pPr>
                    <a:endParaRPr lang="en-US" sz="1729" kern="0">
                      <a:gradFill>
                        <a:gsLst>
                          <a:gs pos="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Segoe UI"/>
                    </a:endParaRPr>
                  </a:p>
                </p:txBody>
              </p:sp>
              <p:sp>
                <p:nvSpPr>
                  <p:cNvPr id="94" name="Freeform 93"/>
                  <p:cNvSpPr/>
                  <p:nvPr/>
                </p:nvSpPr>
                <p:spPr>
                  <a:xfrm flipH="1">
                    <a:off x="9715928" y="1791568"/>
                    <a:ext cx="553907" cy="3782104"/>
                  </a:xfrm>
                  <a:custGeom>
                    <a:avLst/>
                    <a:gdLst>
                      <a:gd name="connsiteX0" fmla="*/ 104335 w 553907"/>
                      <a:gd name="connsiteY0" fmla="*/ 0 h 3782104"/>
                      <a:gd name="connsiteX1" fmla="*/ 553907 w 553907"/>
                      <a:gd name="connsiteY1" fmla="*/ 0 h 3782104"/>
                      <a:gd name="connsiteX2" fmla="*/ 553907 w 553907"/>
                      <a:gd name="connsiteY2" fmla="*/ 285720 h 3782104"/>
                      <a:gd name="connsiteX3" fmla="*/ 156511 w 553907"/>
                      <a:gd name="connsiteY3" fmla="*/ 285720 h 3782104"/>
                      <a:gd name="connsiteX4" fmla="*/ 156511 w 553907"/>
                      <a:gd name="connsiteY4" fmla="*/ 3496384 h 3782104"/>
                      <a:gd name="connsiteX5" fmla="*/ 553907 w 553907"/>
                      <a:gd name="connsiteY5" fmla="*/ 3496384 h 3782104"/>
                      <a:gd name="connsiteX6" fmla="*/ 553907 w 553907"/>
                      <a:gd name="connsiteY6" fmla="*/ 3782104 h 3782104"/>
                      <a:gd name="connsiteX7" fmla="*/ 104335 w 553907"/>
                      <a:gd name="connsiteY7" fmla="*/ 3782104 h 3782104"/>
                      <a:gd name="connsiteX8" fmla="*/ 104335 w 553907"/>
                      <a:gd name="connsiteY8" fmla="*/ 3610684 h 3782104"/>
                      <a:gd name="connsiteX9" fmla="*/ 0 w 553907"/>
                      <a:gd name="connsiteY9" fmla="*/ 3610684 h 3782104"/>
                      <a:gd name="connsiteX10" fmla="*/ 0 w 553907"/>
                      <a:gd name="connsiteY10" fmla="*/ 175571 h 3782104"/>
                      <a:gd name="connsiteX11" fmla="*/ 104335 w 553907"/>
                      <a:gd name="connsiteY11" fmla="*/ 175571 h 3782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3907" h="3782104">
                        <a:moveTo>
                          <a:pt x="104335" y="0"/>
                        </a:moveTo>
                        <a:lnTo>
                          <a:pt x="553907" y="0"/>
                        </a:lnTo>
                        <a:lnTo>
                          <a:pt x="553907" y="285720"/>
                        </a:lnTo>
                        <a:lnTo>
                          <a:pt x="156511" y="285720"/>
                        </a:lnTo>
                        <a:lnTo>
                          <a:pt x="156511" y="3496384"/>
                        </a:lnTo>
                        <a:lnTo>
                          <a:pt x="553907" y="3496384"/>
                        </a:lnTo>
                        <a:lnTo>
                          <a:pt x="553907" y="3782104"/>
                        </a:lnTo>
                        <a:lnTo>
                          <a:pt x="104335" y="3782104"/>
                        </a:lnTo>
                        <a:lnTo>
                          <a:pt x="104335" y="3610684"/>
                        </a:lnTo>
                        <a:lnTo>
                          <a:pt x="0" y="3610684"/>
                        </a:lnTo>
                        <a:lnTo>
                          <a:pt x="0" y="175571"/>
                        </a:lnTo>
                        <a:lnTo>
                          <a:pt x="104335" y="175571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194923">
                      <a:defRPr/>
                    </a:pPr>
                    <a:endParaRPr lang="en-US" sz="1729" kern="0">
                      <a:gradFill>
                        <a:gsLst>
                          <a:gs pos="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Segoe UI"/>
                    </a:endParaRPr>
                  </a:p>
                </p:txBody>
              </p:sp>
            </p:grpSp>
            <p:sp>
              <p:nvSpPr>
                <p:cNvPr id="58" name="Hexagon 57"/>
                <p:cNvSpPr/>
                <p:nvPr/>
              </p:nvSpPr>
              <p:spPr bwMode="auto">
                <a:xfrm>
                  <a:off x="1752996" y="2701797"/>
                  <a:ext cx="278243" cy="248925"/>
                </a:xfrm>
                <a:prstGeom prst="hexagon">
                  <a:avLst/>
                </a:prstGeom>
                <a:solidFill>
                  <a:srgbClr val="92D050"/>
                </a:solidFill>
                <a:ln w="9525" cap="flat" cmpd="sng" algn="ctr">
                  <a:solidFill>
                    <a:schemeClr val="bg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lIns="91383" tIns="91383" rIns="34273" bIns="34273" rtlCol="0" anchor="b" anchorCtr="0"/>
                <a:lstStyle/>
                <a:p>
                  <a:pPr algn="ctr" defTabSz="931690">
                    <a:defRPr/>
                  </a:pPr>
                  <a:endParaRPr lang="en-US" sz="800" kern="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 Ligh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>
                <a:off x="10912108" y="1804237"/>
                <a:ext cx="601163" cy="337001"/>
                <a:chOff x="2886562" y="2651124"/>
                <a:chExt cx="601248" cy="337049"/>
              </a:xfrm>
            </p:grpSpPr>
            <p:grpSp>
              <p:nvGrpSpPr>
                <p:cNvPr id="111" name="Group 110"/>
                <p:cNvGrpSpPr/>
                <p:nvPr/>
              </p:nvGrpSpPr>
              <p:grpSpPr>
                <a:xfrm>
                  <a:off x="2886562" y="2651124"/>
                  <a:ext cx="601248" cy="337049"/>
                  <a:chOff x="3523102" y="1791568"/>
                  <a:chExt cx="6746733" cy="3782104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112" name="Rectangle 111"/>
                  <p:cNvSpPr/>
                  <p:nvPr/>
                </p:nvSpPr>
                <p:spPr>
                  <a:xfrm>
                    <a:off x="3757139" y="2148421"/>
                    <a:ext cx="6278658" cy="306839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194923">
                      <a:defRPr/>
                    </a:pPr>
                    <a:endParaRPr lang="en-US" sz="1729" kern="0">
                      <a:gradFill>
                        <a:gsLst>
                          <a:gs pos="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Segoe UI"/>
                    </a:endParaRPr>
                  </a:p>
                </p:txBody>
              </p:sp>
              <p:sp>
                <p:nvSpPr>
                  <p:cNvPr id="113" name="Freeform 112"/>
                  <p:cNvSpPr/>
                  <p:nvPr/>
                </p:nvSpPr>
                <p:spPr>
                  <a:xfrm>
                    <a:off x="3523102" y="1791568"/>
                    <a:ext cx="553907" cy="3782104"/>
                  </a:xfrm>
                  <a:custGeom>
                    <a:avLst/>
                    <a:gdLst>
                      <a:gd name="connsiteX0" fmla="*/ 104335 w 553907"/>
                      <a:gd name="connsiteY0" fmla="*/ 0 h 3782104"/>
                      <a:gd name="connsiteX1" fmla="*/ 553907 w 553907"/>
                      <a:gd name="connsiteY1" fmla="*/ 0 h 3782104"/>
                      <a:gd name="connsiteX2" fmla="*/ 553907 w 553907"/>
                      <a:gd name="connsiteY2" fmla="*/ 285720 h 3782104"/>
                      <a:gd name="connsiteX3" fmla="*/ 156511 w 553907"/>
                      <a:gd name="connsiteY3" fmla="*/ 285720 h 3782104"/>
                      <a:gd name="connsiteX4" fmla="*/ 156511 w 553907"/>
                      <a:gd name="connsiteY4" fmla="*/ 3496384 h 3782104"/>
                      <a:gd name="connsiteX5" fmla="*/ 553907 w 553907"/>
                      <a:gd name="connsiteY5" fmla="*/ 3496384 h 3782104"/>
                      <a:gd name="connsiteX6" fmla="*/ 553907 w 553907"/>
                      <a:gd name="connsiteY6" fmla="*/ 3782104 h 3782104"/>
                      <a:gd name="connsiteX7" fmla="*/ 104335 w 553907"/>
                      <a:gd name="connsiteY7" fmla="*/ 3782104 h 3782104"/>
                      <a:gd name="connsiteX8" fmla="*/ 104335 w 553907"/>
                      <a:gd name="connsiteY8" fmla="*/ 3610684 h 3782104"/>
                      <a:gd name="connsiteX9" fmla="*/ 0 w 553907"/>
                      <a:gd name="connsiteY9" fmla="*/ 3610684 h 3782104"/>
                      <a:gd name="connsiteX10" fmla="*/ 0 w 553907"/>
                      <a:gd name="connsiteY10" fmla="*/ 175571 h 3782104"/>
                      <a:gd name="connsiteX11" fmla="*/ 104335 w 553907"/>
                      <a:gd name="connsiteY11" fmla="*/ 175571 h 3782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3907" h="3782104">
                        <a:moveTo>
                          <a:pt x="104335" y="0"/>
                        </a:moveTo>
                        <a:lnTo>
                          <a:pt x="553907" y="0"/>
                        </a:lnTo>
                        <a:lnTo>
                          <a:pt x="553907" y="285720"/>
                        </a:lnTo>
                        <a:lnTo>
                          <a:pt x="156511" y="285720"/>
                        </a:lnTo>
                        <a:lnTo>
                          <a:pt x="156511" y="3496384"/>
                        </a:lnTo>
                        <a:lnTo>
                          <a:pt x="553907" y="3496384"/>
                        </a:lnTo>
                        <a:lnTo>
                          <a:pt x="553907" y="3782104"/>
                        </a:lnTo>
                        <a:lnTo>
                          <a:pt x="104335" y="3782104"/>
                        </a:lnTo>
                        <a:lnTo>
                          <a:pt x="104335" y="3610684"/>
                        </a:lnTo>
                        <a:lnTo>
                          <a:pt x="0" y="3610684"/>
                        </a:lnTo>
                        <a:lnTo>
                          <a:pt x="0" y="175571"/>
                        </a:lnTo>
                        <a:lnTo>
                          <a:pt x="104335" y="175571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194923">
                      <a:defRPr/>
                    </a:pPr>
                    <a:endParaRPr lang="en-US" sz="1729" kern="0">
                      <a:gradFill>
                        <a:gsLst>
                          <a:gs pos="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Segoe UI"/>
                    </a:endParaRPr>
                  </a:p>
                </p:txBody>
              </p:sp>
              <p:sp>
                <p:nvSpPr>
                  <p:cNvPr id="114" name="Freeform 113"/>
                  <p:cNvSpPr/>
                  <p:nvPr/>
                </p:nvSpPr>
                <p:spPr>
                  <a:xfrm flipH="1">
                    <a:off x="9715928" y="1791568"/>
                    <a:ext cx="553907" cy="3782104"/>
                  </a:xfrm>
                  <a:custGeom>
                    <a:avLst/>
                    <a:gdLst>
                      <a:gd name="connsiteX0" fmla="*/ 104335 w 553907"/>
                      <a:gd name="connsiteY0" fmla="*/ 0 h 3782104"/>
                      <a:gd name="connsiteX1" fmla="*/ 553907 w 553907"/>
                      <a:gd name="connsiteY1" fmla="*/ 0 h 3782104"/>
                      <a:gd name="connsiteX2" fmla="*/ 553907 w 553907"/>
                      <a:gd name="connsiteY2" fmla="*/ 285720 h 3782104"/>
                      <a:gd name="connsiteX3" fmla="*/ 156511 w 553907"/>
                      <a:gd name="connsiteY3" fmla="*/ 285720 h 3782104"/>
                      <a:gd name="connsiteX4" fmla="*/ 156511 w 553907"/>
                      <a:gd name="connsiteY4" fmla="*/ 3496384 h 3782104"/>
                      <a:gd name="connsiteX5" fmla="*/ 553907 w 553907"/>
                      <a:gd name="connsiteY5" fmla="*/ 3496384 h 3782104"/>
                      <a:gd name="connsiteX6" fmla="*/ 553907 w 553907"/>
                      <a:gd name="connsiteY6" fmla="*/ 3782104 h 3782104"/>
                      <a:gd name="connsiteX7" fmla="*/ 104335 w 553907"/>
                      <a:gd name="connsiteY7" fmla="*/ 3782104 h 3782104"/>
                      <a:gd name="connsiteX8" fmla="*/ 104335 w 553907"/>
                      <a:gd name="connsiteY8" fmla="*/ 3610684 h 3782104"/>
                      <a:gd name="connsiteX9" fmla="*/ 0 w 553907"/>
                      <a:gd name="connsiteY9" fmla="*/ 3610684 h 3782104"/>
                      <a:gd name="connsiteX10" fmla="*/ 0 w 553907"/>
                      <a:gd name="connsiteY10" fmla="*/ 175571 h 3782104"/>
                      <a:gd name="connsiteX11" fmla="*/ 104335 w 553907"/>
                      <a:gd name="connsiteY11" fmla="*/ 175571 h 3782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3907" h="3782104">
                        <a:moveTo>
                          <a:pt x="104335" y="0"/>
                        </a:moveTo>
                        <a:lnTo>
                          <a:pt x="553907" y="0"/>
                        </a:lnTo>
                        <a:lnTo>
                          <a:pt x="553907" y="285720"/>
                        </a:lnTo>
                        <a:lnTo>
                          <a:pt x="156511" y="285720"/>
                        </a:lnTo>
                        <a:lnTo>
                          <a:pt x="156511" y="3496384"/>
                        </a:lnTo>
                        <a:lnTo>
                          <a:pt x="553907" y="3496384"/>
                        </a:lnTo>
                        <a:lnTo>
                          <a:pt x="553907" y="3782104"/>
                        </a:lnTo>
                        <a:lnTo>
                          <a:pt x="104335" y="3782104"/>
                        </a:lnTo>
                        <a:lnTo>
                          <a:pt x="104335" y="3610684"/>
                        </a:lnTo>
                        <a:lnTo>
                          <a:pt x="0" y="3610684"/>
                        </a:lnTo>
                        <a:lnTo>
                          <a:pt x="0" y="175571"/>
                        </a:lnTo>
                        <a:lnTo>
                          <a:pt x="104335" y="175571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1194923">
                      <a:defRPr/>
                    </a:pPr>
                    <a:endParaRPr lang="en-US" sz="1729" kern="0">
                      <a:gradFill>
                        <a:gsLst>
                          <a:gs pos="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Segoe UI"/>
                    </a:endParaRPr>
                  </a:p>
                </p:txBody>
              </p:sp>
            </p:grpSp>
            <p:sp>
              <p:nvSpPr>
                <p:cNvPr id="115" name="Hexagon 114"/>
                <p:cNvSpPr/>
                <p:nvPr/>
              </p:nvSpPr>
              <p:spPr bwMode="auto">
                <a:xfrm>
                  <a:off x="3051589" y="2695497"/>
                  <a:ext cx="278243" cy="248925"/>
                </a:xfrm>
                <a:prstGeom prst="hexagon">
                  <a:avLst/>
                </a:prstGeom>
                <a:solidFill>
                  <a:srgbClr val="7F7F7F"/>
                </a:solidFill>
                <a:ln w="9525" cap="flat" cmpd="sng" algn="ctr">
                  <a:solidFill>
                    <a:schemeClr val="bg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lIns="91383" tIns="91383" rIns="34273" bIns="34273" rtlCol="0" anchor="b" anchorCtr="0"/>
                <a:lstStyle/>
                <a:p>
                  <a:pPr algn="ctr" defTabSz="931690">
                    <a:defRPr/>
                  </a:pPr>
                  <a:endParaRPr lang="en-US" sz="800" kern="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 Ligh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81" name="Rectangle 80"/>
              <p:cNvSpPr/>
              <p:nvPr/>
            </p:nvSpPr>
            <p:spPr>
              <a:xfrm>
                <a:off x="9571037" y="1022188"/>
                <a:ext cx="1875962" cy="3405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896214">
                  <a:defRPr/>
                </a:pPr>
                <a:r>
                  <a:rPr lang="en-US" sz="1569" kern="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rPr>
                  <a:t>My Docker Images</a:t>
                </a:r>
              </a:p>
            </p:txBody>
          </p:sp>
          <p:sp>
            <p:nvSpPr>
              <p:cNvPr id="73" name="Arrow: Right 72"/>
              <p:cNvSpPr/>
              <p:nvPr/>
            </p:nvSpPr>
            <p:spPr bwMode="auto">
              <a:xfrm>
                <a:off x="8935859" y="1591666"/>
                <a:ext cx="533400" cy="332968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11" rIns="0" bIns="45711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92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961" kern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sp>
            <p:nvSpPr>
              <p:cNvPr id="330" name="Arrow: Right 329"/>
              <p:cNvSpPr/>
              <p:nvPr/>
            </p:nvSpPr>
            <p:spPr bwMode="auto">
              <a:xfrm rot="16200000">
                <a:off x="10292268" y="2328835"/>
                <a:ext cx="533400" cy="332968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11" rIns="0" bIns="45711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92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961" kern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10737582" y="2403125"/>
              <a:ext cx="601163" cy="337001"/>
              <a:chOff x="8411793" y="6096911"/>
              <a:chExt cx="601163" cy="337001"/>
            </a:xfrm>
          </p:grpSpPr>
          <p:grpSp>
            <p:nvGrpSpPr>
              <p:cNvPr id="334" name="Group 333"/>
              <p:cNvGrpSpPr/>
              <p:nvPr/>
            </p:nvGrpSpPr>
            <p:grpSpPr>
              <a:xfrm>
                <a:off x="8411793" y="6096911"/>
                <a:ext cx="601163" cy="337001"/>
                <a:chOff x="3523102" y="1791568"/>
                <a:chExt cx="6746733" cy="3782104"/>
              </a:xfrm>
              <a:solidFill>
                <a:schemeClr val="tx1">
                  <a:lumMod val="50000"/>
                </a:schemeClr>
              </a:solidFill>
            </p:grpSpPr>
            <p:sp>
              <p:nvSpPr>
                <p:cNvPr id="366" name="Rectangle 365"/>
                <p:cNvSpPr/>
                <p:nvPr/>
              </p:nvSpPr>
              <p:spPr>
                <a:xfrm>
                  <a:off x="3757139" y="2148421"/>
                  <a:ext cx="6278658" cy="3068399"/>
                </a:xfrm>
                <a:prstGeom prst="rect">
                  <a:avLst/>
                </a:prstGeom>
                <a:noFill/>
                <a:ln w="158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367" name="Freeform 125"/>
                <p:cNvSpPr/>
                <p:nvPr/>
              </p:nvSpPr>
              <p:spPr>
                <a:xfrm>
                  <a:off x="3523102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368" name="Freeform 126"/>
                <p:cNvSpPr/>
                <p:nvPr/>
              </p:nvSpPr>
              <p:spPr>
                <a:xfrm flipH="1">
                  <a:off x="9715928" y="1791568"/>
                  <a:ext cx="553907" cy="3782104"/>
                </a:xfrm>
                <a:custGeom>
                  <a:avLst/>
                  <a:gdLst>
                    <a:gd name="connsiteX0" fmla="*/ 104335 w 553907"/>
                    <a:gd name="connsiteY0" fmla="*/ 0 h 3782104"/>
                    <a:gd name="connsiteX1" fmla="*/ 553907 w 553907"/>
                    <a:gd name="connsiteY1" fmla="*/ 0 h 3782104"/>
                    <a:gd name="connsiteX2" fmla="*/ 553907 w 553907"/>
                    <a:gd name="connsiteY2" fmla="*/ 285720 h 3782104"/>
                    <a:gd name="connsiteX3" fmla="*/ 156511 w 553907"/>
                    <a:gd name="connsiteY3" fmla="*/ 285720 h 3782104"/>
                    <a:gd name="connsiteX4" fmla="*/ 156511 w 553907"/>
                    <a:gd name="connsiteY4" fmla="*/ 3496384 h 3782104"/>
                    <a:gd name="connsiteX5" fmla="*/ 553907 w 553907"/>
                    <a:gd name="connsiteY5" fmla="*/ 3496384 h 3782104"/>
                    <a:gd name="connsiteX6" fmla="*/ 553907 w 553907"/>
                    <a:gd name="connsiteY6" fmla="*/ 3782104 h 3782104"/>
                    <a:gd name="connsiteX7" fmla="*/ 104335 w 553907"/>
                    <a:gd name="connsiteY7" fmla="*/ 3782104 h 3782104"/>
                    <a:gd name="connsiteX8" fmla="*/ 104335 w 553907"/>
                    <a:gd name="connsiteY8" fmla="*/ 3610684 h 3782104"/>
                    <a:gd name="connsiteX9" fmla="*/ 0 w 553907"/>
                    <a:gd name="connsiteY9" fmla="*/ 3610684 h 3782104"/>
                    <a:gd name="connsiteX10" fmla="*/ 0 w 553907"/>
                    <a:gd name="connsiteY10" fmla="*/ 175571 h 3782104"/>
                    <a:gd name="connsiteX11" fmla="*/ 104335 w 553907"/>
                    <a:gd name="connsiteY11" fmla="*/ 175571 h 378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907" h="3782104">
                      <a:moveTo>
                        <a:pt x="104335" y="0"/>
                      </a:moveTo>
                      <a:lnTo>
                        <a:pt x="553907" y="0"/>
                      </a:lnTo>
                      <a:lnTo>
                        <a:pt x="553907" y="285720"/>
                      </a:lnTo>
                      <a:lnTo>
                        <a:pt x="156511" y="285720"/>
                      </a:lnTo>
                      <a:lnTo>
                        <a:pt x="156511" y="3496384"/>
                      </a:lnTo>
                      <a:lnTo>
                        <a:pt x="553907" y="3496384"/>
                      </a:lnTo>
                      <a:lnTo>
                        <a:pt x="553907" y="3782104"/>
                      </a:lnTo>
                      <a:lnTo>
                        <a:pt x="104335" y="3782104"/>
                      </a:lnTo>
                      <a:lnTo>
                        <a:pt x="104335" y="3610684"/>
                      </a:lnTo>
                      <a:lnTo>
                        <a:pt x="0" y="3610684"/>
                      </a:lnTo>
                      <a:lnTo>
                        <a:pt x="0" y="175571"/>
                      </a:lnTo>
                      <a:lnTo>
                        <a:pt x="104335" y="1755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194923">
                    <a:defRPr/>
                  </a:pPr>
                  <a:endParaRPr lang="en-US" sz="1729" kern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</p:grpSp>
          <p:pic>
            <p:nvPicPr>
              <p:cNvPr id="341" name="Picture 4" descr="Related image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57" r="22687"/>
              <a:stretch/>
            </p:blipFill>
            <p:spPr bwMode="auto">
              <a:xfrm>
                <a:off x="8487836" y="6153650"/>
                <a:ext cx="227726" cy="2263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9" name="Picture 4" descr="Image result for Linux logo 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65937" y="6162898"/>
                <a:ext cx="182148" cy="2138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30887"/>
          </a:xfrm>
        </p:spPr>
        <p:txBody>
          <a:bodyPr/>
          <a:lstStyle/>
          <a:p>
            <a:r>
              <a:rPr lang="en-US" sz="2800" dirty="0"/>
              <a:t>Orchestrator’s Cluster managing </a:t>
            </a:r>
            <a:r>
              <a:rPr lang="en-US" sz="2800" dirty="0" err="1"/>
              <a:t>microservices</a:t>
            </a:r>
            <a:r>
              <a:rPr lang="en-US" sz="2800" dirty="0"/>
              <a:t>/containers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2BA833B-1AAE-49ED-B1A1-DEA1204CB260}"/>
              </a:ext>
            </a:extLst>
          </p:cNvPr>
          <p:cNvGrpSpPr/>
          <p:nvPr/>
        </p:nvGrpSpPr>
        <p:grpSpPr>
          <a:xfrm>
            <a:off x="161759" y="2443321"/>
            <a:ext cx="2035481" cy="1611409"/>
            <a:chOff x="161759" y="2443321"/>
            <a:chExt cx="2035481" cy="1611409"/>
          </a:xfrm>
        </p:grpSpPr>
        <p:sp>
          <p:nvSpPr>
            <p:cNvPr id="339" name="Rounded Rectangle 27">
              <a:extLst>
                <a:ext uri="{FF2B5EF4-FFF2-40B4-BE49-F238E27FC236}">
                  <a16:creationId xmlns:a16="http://schemas.microsoft.com/office/drawing/2014/main" id="{890D46FF-1A01-4E5B-B0D0-A82B609DAE1B}"/>
                </a:ext>
              </a:extLst>
            </p:cNvPr>
            <p:cNvSpPr/>
            <p:nvPr/>
          </p:nvSpPr>
          <p:spPr bwMode="auto">
            <a:xfrm>
              <a:off x="288217" y="2737591"/>
              <a:ext cx="1867166" cy="1317139"/>
            </a:xfrm>
            <a:prstGeom prst="round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11" rIns="0" bIns="45711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pic>
          <p:nvPicPr>
            <p:cNvPr id="332" name="Picture 331" descr="https://azure.microsoft.com/svghandler/service-fabric?width=600&amp;height=315">
              <a:extLst>
                <a:ext uri="{FF2B5EF4-FFF2-40B4-BE49-F238E27FC236}">
                  <a16:creationId xmlns:a16="http://schemas.microsoft.com/office/drawing/2014/main" id="{F7E6169E-28C2-495D-A3D1-629E0A4569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759" y="3402819"/>
              <a:ext cx="896239" cy="476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3" name="Picture 2" descr="Image result for Kubernetes logo">
              <a:extLst>
                <a:ext uri="{FF2B5EF4-FFF2-40B4-BE49-F238E27FC236}">
                  <a16:creationId xmlns:a16="http://schemas.microsoft.com/office/drawing/2014/main" id="{D4CA8664-D7D0-47C3-A2A9-0509484249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294" y="2861120"/>
              <a:ext cx="429240" cy="418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ACF45B23-08F1-402C-AB6D-ED92B8BEA4D9}"/>
                </a:ext>
              </a:extLst>
            </p:cNvPr>
            <p:cNvSpPr/>
            <p:nvPr/>
          </p:nvSpPr>
          <p:spPr>
            <a:xfrm>
              <a:off x="324051" y="2443321"/>
              <a:ext cx="135247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873">
                <a:defRPr/>
              </a:pPr>
              <a:r>
                <a:rPr lang="en-US" sz="1600" i="1" kern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For example:</a:t>
              </a:r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1A9AD774-4103-4E50-AF71-6277F7CBAB04}"/>
                </a:ext>
              </a:extLst>
            </p:cNvPr>
            <p:cNvSpPr/>
            <p:nvPr/>
          </p:nvSpPr>
          <p:spPr>
            <a:xfrm>
              <a:off x="838105" y="2906429"/>
              <a:ext cx="135247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873">
                <a:defRPr/>
              </a:pPr>
              <a:r>
                <a:rPr lang="en-US" sz="1600" b="1" kern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Kubernetes</a:t>
              </a:r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DB930ABF-26F6-4BD6-A557-1754CAB27A50}"/>
                </a:ext>
              </a:extLst>
            </p:cNvPr>
            <p:cNvSpPr/>
            <p:nvPr/>
          </p:nvSpPr>
          <p:spPr>
            <a:xfrm>
              <a:off x="844761" y="3388856"/>
              <a:ext cx="135247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873">
                <a:defRPr/>
              </a:pPr>
              <a:r>
                <a:rPr lang="en-US" sz="1600" b="1" kern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Service Fabric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56321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Arrow: Pentagon 60"/>
          <p:cNvSpPr/>
          <p:nvPr/>
        </p:nvSpPr>
        <p:spPr bwMode="auto">
          <a:xfrm>
            <a:off x="1312780" y="5910513"/>
            <a:ext cx="4036248" cy="672263"/>
          </a:xfrm>
          <a:prstGeom prst="homePlate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7" rIns="0" bIns="45717" numCol="1" rtlCol="0" anchor="ctr" anchorCtr="0" compatLnSpc="1">
            <a:prstTxWarp prst="textNoShape">
              <a:avLst/>
            </a:prstTxWarp>
          </a:bodyPr>
          <a:lstStyle/>
          <a:p>
            <a:pPr algn="ctr" defTabSz="91410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1315379" y="2191959"/>
            <a:ext cx="3809558" cy="356494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716042" tIns="268517" rIns="87742" bIns="87746" numCol="1" rtlCol="0" anchor="t" anchorCtr="0" compatLnSpc="1">
            <a:prstTxWarp prst="textNoShape">
              <a:avLst/>
            </a:prstTxWarp>
          </a:bodyPr>
          <a:lstStyle/>
          <a:p>
            <a:pPr defTabSz="894793">
              <a:defRPr/>
            </a:pPr>
            <a:r>
              <a:rPr lang="en-US" sz="2742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  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20223" y="4071553"/>
            <a:ext cx="4998278" cy="1513472"/>
          </a:xfrm>
          <a:prstGeom prst="rect">
            <a:avLst/>
          </a:prstGeom>
          <a:solidFill>
            <a:srgbClr val="000000">
              <a:alpha val="5000"/>
            </a:srgbClr>
          </a:solidFill>
        </p:spPr>
        <p:txBody>
          <a:bodyPr wrap="square" rtlCol="0" anchor="ctr">
            <a:noAutofit/>
          </a:bodyPr>
          <a:lstStyle/>
          <a:p>
            <a:pPr algn="ctr" defTabSz="896387">
              <a:defRPr/>
            </a:pPr>
            <a:endParaRPr lang="en-US" sz="140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11220" y="2376617"/>
            <a:ext cx="4998278" cy="1513472"/>
          </a:xfrm>
          <a:prstGeom prst="rect">
            <a:avLst/>
          </a:prstGeom>
          <a:solidFill>
            <a:srgbClr val="000000">
              <a:alpha val="5000"/>
            </a:srgbClr>
          </a:solidFill>
        </p:spPr>
        <p:txBody>
          <a:bodyPr wrap="square" rtlCol="0" anchor="ctr">
            <a:noAutofit/>
          </a:bodyPr>
          <a:lstStyle/>
          <a:p>
            <a:pPr algn="ctr" defTabSz="896387">
              <a:defRPr/>
            </a:pPr>
            <a:endParaRPr lang="en-US" sz="140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7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7" r="22687"/>
          <a:stretch/>
        </p:blipFill>
        <p:spPr bwMode="auto">
          <a:xfrm>
            <a:off x="1711531" y="2685679"/>
            <a:ext cx="989590" cy="99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dock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530" y="4231392"/>
            <a:ext cx="1058466" cy="105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927336" y="4535902"/>
            <a:ext cx="20423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Linux Containers</a:t>
            </a:r>
          </a:p>
          <a:p>
            <a:pPr>
              <a:defRPr/>
            </a:pPr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Windows Containers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927336" y="2840966"/>
            <a:ext cx="14000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.NET Core</a:t>
            </a:r>
          </a:p>
          <a:p>
            <a:pPr>
              <a:defRPr/>
            </a:pPr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ASP.NET Core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78846" y="1540430"/>
            <a:ext cx="3012299" cy="6656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63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rPr>
              <a:t>Foundational </a:t>
            </a:r>
          </a:p>
          <a:p>
            <a:pPr algn="ctr">
              <a:defRPr/>
            </a:pPr>
            <a:r>
              <a:rPr lang="en-US" sz="1863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rPr>
              <a:t>Development technologies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464774" y="5953342"/>
            <a:ext cx="3487509" cy="575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569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Segoe UI"/>
              </a:rPr>
              <a:t>Exploring Microservices </a:t>
            </a:r>
          </a:p>
          <a:p>
            <a:pPr algn="ctr">
              <a:defRPr/>
            </a:pPr>
            <a:r>
              <a:rPr lang="en-US" sz="1569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Segoe UI"/>
              </a:rPr>
              <a:t>Architecture/Design/Development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52700" y="4689790"/>
            <a:ext cx="13571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rPr>
              <a:t>Deployment</a:t>
            </a:r>
          </a:p>
        </p:txBody>
      </p:sp>
      <p:sp>
        <p:nvSpPr>
          <p:cNvPr id="57" name="Rectangle 56"/>
          <p:cNvSpPr/>
          <p:nvPr/>
        </p:nvSpPr>
        <p:spPr>
          <a:xfrm>
            <a:off x="89867" y="2994854"/>
            <a:ext cx="12229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rPr>
              <a:t>Development</a:t>
            </a:r>
          </a:p>
        </p:txBody>
      </p:sp>
      <p:sp>
        <p:nvSpPr>
          <p:cNvPr id="66" name="Arrow: Pentagon 65"/>
          <p:cNvSpPr/>
          <p:nvPr/>
        </p:nvSpPr>
        <p:spPr bwMode="auto">
          <a:xfrm>
            <a:off x="1312780" y="429978"/>
            <a:ext cx="4036248" cy="672263"/>
          </a:xfrm>
          <a:prstGeom prst="homePlate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7" rIns="0" bIns="45717" numCol="1" rtlCol="0" anchor="ctr" anchorCtr="0" compatLnSpc="1">
            <a:prstTxWarp prst="textNoShape">
              <a:avLst/>
            </a:prstTxWarp>
          </a:bodyPr>
          <a:lstStyle/>
          <a:p>
            <a:pPr algn="ctr" defTabSz="91410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/>
            </a:endParaRP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0763" y="526810"/>
            <a:ext cx="2042262" cy="466646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2480404" y="84842"/>
            <a:ext cx="1900072" cy="363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rPr>
              <a:t>Dev environment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187C79-426E-4C86-B940-0FA154F93F93}"/>
              </a:ext>
            </a:extLst>
          </p:cNvPr>
          <p:cNvGrpSpPr/>
          <p:nvPr/>
        </p:nvGrpSpPr>
        <p:grpSpPr>
          <a:xfrm>
            <a:off x="5124936" y="80393"/>
            <a:ext cx="6970064" cy="6502383"/>
            <a:chOff x="5227636" y="81286"/>
            <a:chExt cx="7110291" cy="6633201"/>
          </a:xfrm>
        </p:grpSpPr>
        <p:sp>
          <p:nvSpPr>
            <p:cNvPr id="62" name="Arrow: Chevron 61"/>
            <p:cNvSpPr/>
            <p:nvPr/>
          </p:nvSpPr>
          <p:spPr bwMode="auto">
            <a:xfrm>
              <a:off x="6825185" y="6028698"/>
              <a:ext cx="4104611" cy="685789"/>
            </a:xfrm>
            <a:prstGeom prst="chevron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17" rIns="0" bIns="4571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4" name="Rectangle 3"/>
            <p:cNvSpPr/>
            <p:nvPr/>
          </p:nvSpPr>
          <p:spPr bwMode="auto">
            <a:xfrm>
              <a:off x="6827837" y="2235333"/>
              <a:ext cx="4075618" cy="363666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716042" tIns="268517" rIns="87742" bIns="87746" numCol="1" rtlCol="0" anchor="t" anchorCtr="0" compatLnSpc="1">
              <a:prstTxWarp prst="textNoShape">
                <a:avLst/>
              </a:prstTxWarp>
            </a:bodyPr>
            <a:lstStyle/>
            <a:p>
              <a:pPr defTabSz="894793">
                <a:defRPr/>
              </a:pPr>
              <a:r>
                <a:rPr lang="en-US" sz="2742" kern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Light"/>
                </a:rPr>
                <a:t> 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827836" y="4152741"/>
              <a:ext cx="5486401" cy="1543921"/>
            </a:xfrm>
            <a:prstGeom prst="rect">
              <a:avLst/>
            </a:prstGeom>
            <a:solidFill>
              <a:srgbClr val="000000">
                <a:alpha val="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algn="ctr" defTabSz="896387">
                <a:defRPr/>
              </a:pPr>
              <a:endParaRPr lang="en-US" sz="1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825186" y="2425256"/>
              <a:ext cx="5489052" cy="1543921"/>
            </a:xfrm>
            <a:prstGeom prst="rect">
              <a:avLst/>
            </a:prstGeom>
            <a:solidFill>
              <a:srgbClr val="000000">
                <a:alpha val="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algn="ctr" defTabSz="896387">
                <a:defRPr/>
              </a:pPr>
              <a:endParaRPr lang="en-US" sz="14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379233" y="1583237"/>
              <a:ext cx="2795040" cy="6790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63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Cloud infrastructure and</a:t>
              </a:r>
            </a:p>
            <a:p>
              <a:pPr algn="ctr">
                <a:defRPr/>
              </a:pPr>
              <a:r>
                <a:rPr lang="en-US" sz="1863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Specific Orchestrators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372143" y="6195501"/>
              <a:ext cx="3099589" cy="3405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569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Production-Ready Microservices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7286262" y="4244226"/>
              <a:ext cx="2016992" cy="411249"/>
              <a:chOff x="4571312" y="3264443"/>
              <a:chExt cx="2016992" cy="411249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5026128" y="3382998"/>
                <a:ext cx="1562176" cy="1741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7420" rIns="0" bIns="0" rtlCol="0">
                <a:noAutofit/>
              </a:bodyPr>
              <a:lstStyle/>
              <a:p>
                <a:pPr defTabSz="913951" eaLnBrk="0" fontAlgn="base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Service Bus</a:t>
                </a:r>
              </a:p>
            </p:txBody>
          </p:sp>
          <p:pic>
            <p:nvPicPr>
              <p:cNvPr id="20" name="Picture 19" descr="Service Bus.png"/>
              <p:cNvPicPr>
                <a:picLocks noChangeAspect="1"/>
              </p:cNvPicPr>
              <p:nvPr/>
            </p:nvPicPr>
            <p:blipFill>
              <a:blip r:embed="rId6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1312" y="3264443"/>
                <a:ext cx="411249" cy="411249"/>
              </a:xfrm>
              <a:prstGeom prst="rect">
                <a:avLst/>
              </a:prstGeom>
            </p:spPr>
          </p:pic>
        </p:grpSp>
        <p:grpSp>
          <p:nvGrpSpPr>
            <p:cNvPr id="24" name="Group 23"/>
            <p:cNvGrpSpPr/>
            <p:nvPr/>
          </p:nvGrpSpPr>
          <p:grpSpPr>
            <a:xfrm>
              <a:off x="9369146" y="4244226"/>
              <a:ext cx="1021857" cy="414164"/>
              <a:chOff x="8755248" y="3474294"/>
              <a:chExt cx="1021857" cy="414164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9117949" y="3587353"/>
                <a:ext cx="659156" cy="3011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7420" rIns="0" bIns="0" rtlCol="0">
                <a:noAutofit/>
              </a:bodyPr>
              <a:lstStyle/>
              <a:p>
                <a:pPr defTabSz="913951" eaLnBrk="0" fontAlgn="base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SQL Database</a:t>
                </a:r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7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55248" y="3474294"/>
                <a:ext cx="378177" cy="378177"/>
              </a:xfrm>
              <a:prstGeom prst="rect">
                <a:avLst/>
              </a:prstGeom>
            </p:spPr>
          </p:pic>
        </p:grpSp>
        <p:grpSp>
          <p:nvGrpSpPr>
            <p:cNvPr id="27" name="Group 26"/>
            <p:cNvGrpSpPr/>
            <p:nvPr/>
          </p:nvGrpSpPr>
          <p:grpSpPr>
            <a:xfrm>
              <a:off x="9348216" y="4758676"/>
              <a:ext cx="1029708" cy="427527"/>
              <a:chOff x="8681505" y="4689849"/>
              <a:chExt cx="1029708" cy="427527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9052057" y="4816271"/>
                <a:ext cx="659156" cy="3011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7420" rIns="0" bIns="0" rtlCol="0">
                <a:noAutofit/>
              </a:bodyPr>
              <a:lstStyle/>
              <a:p>
                <a:pPr defTabSz="913951" eaLnBrk="0" fontAlgn="base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Cosmos DB</a:t>
                </a:r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8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81505" y="4689849"/>
                <a:ext cx="336038" cy="336037"/>
              </a:xfrm>
              <a:prstGeom prst="rect">
                <a:avLst/>
              </a:prstGeom>
            </p:spPr>
          </p:pic>
        </p:grpSp>
        <p:grpSp>
          <p:nvGrpSpPr>
            <p:cNvPr id="30" name="Group 29"/>
            <p:cNvGrpSpPr/>
            <p:nvPr/>
          </p:nvGrpSpPr>
          <p:grpSpPr>
            <a:xfrm>
              <a:off x="7380377" y="5288714"/>
              <a:ext cx="1084677" cy="427194"/>
              <a:chOff x="8713817" y="4063494"/>
              <a:chExt cx="1084677" cy="427194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9139338" y="4189583"/>
                <a:ext cx="659156" cy="3011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7420" rIns="0" bIns="0" rtlCol="0">
                <a:noAutofit/>
              </a:bodyPr>
              <a:lstStyle/>
              <a:p>
                <a:pPr defTabSz="913951" eaLnBrk="0" fontAlgn="base" hangingPunct="0">
                  <a:lnSpc>
                    <a:spcPts val="8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Redis Cache</a:t>
                </a:r>
              </a:p>
            </p:txBody>
          </p:sp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9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13817" y="4063494"/>
                <a:ext cx="326654" cy="326654"/>
              </a:xfrm>
              <a:prstGeom prst="rect">
                <a:avLst/>
              </a:prstGeom>
            </p:spPr>
          </p:pic>
        </p:grpSp>
        <p:grpSp>
          <p:nvGrpSpPr>
            <p:cNvPr id="49" name="Group 48"/>
            <p:cNvGrpSpPr/>
            <p:nvPr/>
          </p:nvGrpSpPr>
          <p:grpSpPr>
            <a:xfrm>
              <a:off x="7322676" y="4754432"/>
              <a:ext cx="1856393" cy="399451"/>
              <a:chOff x="7913205" y="5106197"/>
              <a:chExt cx="1856393" cy="399451"/>
            </a:xfrm>
          </p:grpSpPr>
          <p:sp>
            <p:nvSpPr>
              <p:cNvPr id="35" name="Rectangle 34"/>
              <p:cNvSpPr/>
              <p:nvPr/>
            </p:nvSpPr>
            <p:spPr bwMode="auto">
              <a:xfrm>
                <a:off x="8082352" y="5165111"/>
                <a:ext cx="1687246" cy="287163"/>
              </a:xfrm>
              <a:prstGeom prst="rect">
                <a:avLst/>
              </a:prstGeom>
              <a:noFill/>
              <a:ln w="635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304765" tIns="44819" rIns="0" bIns="1406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95923" fontAlgn="base">
                  <a:lnSpc>
                    <a:spcPct val="90000"/>
                  </a:lnSpc>
                  <a:defRPr/>
                </a:pPr>
                <a:r>
                  <a:rPr lang="en-US" sz="120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BLOB Storage</a:t>
                </a:r>
              </a:p>
            </p:txBody>
          </p:sp>
          <p:pic>
            <p:nvPicPr>
              <p:cNvPr id="38" name="Picture 37" descr="Storage blob.png"/>
              <p:cNvPicPr>
                <a:picLocks noChangeAspect="1"/>
              </p:cNvPicPr>
              <p:nvPr/>
            </p:nvPicPr>
            <p:blipFill>
              <a:blip r:embed="rId10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13205" y="5106197"/>
                <a:ext cx="399449" cy="399451"/>
              </a:xfrm>
              <a:prstGeom prst="rect">
                <a:avLst/>
              </a:prstGeom>
            </p:spPr>
          </p:pic>
        </p:grpSp>
        <p:sp>
          <p:nvSpPr>
            <p:cNvPr id="42" name="TextBox 41"/>
            <p:cNvSpPr txBox="1"/>
            <p:nvPr/>
          </p:nvSpPr>
          <p:spPr>
            <a:xfrm>
              <a:off x="8272387" y="3405591"/>
              <a:ext cx="1780366" cy="23896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20" rIns="0" bIns="0" rtlCol="0" anchor="t">
              <a:noAutofit/>
            </a:bodyPr>
            <a:lstStyle/>
            <a:p>
              <a:pPr defTabSz="913951" eaLnBrk="0" fontAlgn="base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a typeface="Arial Unicode MS" panose="020B0604020202020204" pitchFamily="34" charset="-128"/>
                  <a:cs typeface="Segoe UI Light" panose="020B0502040204020203" pitchFamily="34" charset="0"/>
                </a:rPr>
                <a:t>Azure Service Fabric</a:t>
              </a:r>
            </a:p>
          </p:txBody>
        </p:sp>
        <p:sp>
          <p:nvSpPr>
            <p:cNvPr id="43" name="Freeform 359"/>
            <p:cNvSpPr>
              <a:spLocks noChangeAspect="1"/>
            </p:cNvSpPr>
            <p:nvPr/>
          </p:nvSpPr>
          <p:spPr bwMode="auto">
            <a:xfrm>
              <a:off x="7741078" y="3246890"/>
              <a:ext cx="405616" cy="389852"/>
            </a:xfrm>
            <a:custGeom>
              <a:avLst/>
              <a:gdLst>
                <a:gd name="connsiteX0" fmla="*/ 284961 w 673895"/>
                <a:gd name="connsiteY0" fmla="*/ 158165 h 647702"/>
                <a:gd name="connsiteX1" fmla="*/ 170786 w 673895"/>
                <a:gd name="connsiteY1" fmla="*/ 242195 h 647702"/>
                <a:gd name="connsiteX2" fmla="*/ 176214 w 673895"/>
                <a:gd name="connsiteY2" fmla="*/ 269082 h 647702"/>
                <a:gd name="connsiteX3" fmla="*/ 150408 w 673895"/>
                <a:gd name="connsiteY3" fmla="*/ 331383 h 647702"/>
                <a:gd name="connsiteX4" fmla="*/ 146443 w 673895"/>
                <a:gd name="connsiteY4" fmla="*/ 334057 h 647702"/>
                <a:gd name="connsiteX5" fmla="*/ 192422 w 673895"/>
                <a:gd name="connsiteY5" fmla="*/ 472837 h 647702"/>
                <a:gd name="connsiteX6" fmla="*/ 220034 w 673895"/>
                <a:gd name="connsiteY6" fmla="*/ 478412 h 647702"/>
                <a:gd name="connsiteX7" fmla="*/ 248039 w 673895"/>
                <a:gd name="connsiteY7" fmla="*/ 497294 h 647702"/>
                <a:gd name="connsiteX8" fmla="*/ 265572 w 673895"/>
                <a:gd name="connsiteY8" fmla="*/ 523298 h 647702"/>
                <a:gd name="connsiteX9" fmla="*/ 408956 w 673895"/>
                <a:gd name="connsiteY9" fmla="*/ 523298 h 647702"/>
                <a:gd name="connsiteX10" fmla="*/ 417479 w 673895"/>
                <a:gd name="connsiteY10" fmla="*/ 505571 h 647702"/>
                <a:gd name="connsiteX11" fmla="*/ 456243 w 673895"/>
                <a:gd name="connsiteY11" fmla="*/ 473649 h 647702"/>
                <a:gd name="connsiteX12" fmla="*/ 488887 w 673895"/>
                <a:gd name="connsiteY12" fmla="*/ 467058 h 647702"/>
                <a:gd name="connsiteX13" fmla="*/ 531395 w 673895"/>
                <a:gd name="connsiteY13" fmla="*/ 334333 h 647702"/>
                <a:gd name="connsiteX14" fmla="*/ 523487 w 673895"/>
                <a:gd name="connsiteY14" fmla="*/ 329002 h 647702"/>
                <a:gd name="connsiteX15" fmla="*/ 497681 w 673895"/>
                <a:gd name="connsiteY15" fmla="*/ 266701 h 647702"/>
                <a:gd name="connsiteX16" fmla="*/ 501673 w 673895"/>
                <a:gd name="connsiteY16" fmla="*/ 246929 h 647702"/>
                <a:gd name="connsiteX17" fmla="*/ 384346 w 673895"/>
                <a:gd name="connsiteY17" fmla="*/ 159653 h 647702"/>
                <a:gd name="connsiteX18" fmla="*/ 370052 w 673895"/>
                <a:gd name="connsiteY18" fmla="*/ 169290 h 647702"/>
                <a:gd name="connsiteX19" fmla="*/ 335757 w 673895"/>
                <a:gd name="connsiteY19" fmla="*/ 176214 h 647702"/>
                <a:gd name="connsiteX20" fmla="*/ 301462 w 673895"/>
                <a:gd name="connsiteY20" fmla="*/ 169290 h 647702"/>
                <a:gd name="connsiteX21" fmla="*/ 335757 w 673895"/>
                <a:gd name="connsiteY21" fmla="*/ 0 h 647702"/>
                <a:gd name="connsiteX22" fmla="*/ 423864 w 673895"/>
                <a:gd name="connsiteY22" fmla="*/ 88107 h 647702"/>
                <a:gd name="connsiteX23" fmla="*/ 420253 w 673895"/>
                <a:gd name="connsiteY23" fmla="*/ 105993 h 647702"/>
                <a:gd name="connsiteX24" fmla="*/ 538728 w 673895"/>
                <a:gd name="connsiteY24" fmla="*/ 194124 h 647702"/>
                <a:gd name="connsiteX25" fmla="*/ 551493 w 673895"/>
                <a:gd name="connsiteY25" fmla="*/ 185518 h 647702"/>
                <a:gd name="connsiteX26" fmla="*/ 585788 w 673895"/>
                <a:gd name="connsiteY26" fmla="*/ 178594 h 647702"/>
                <a:gd name="connsiteX27" fmla="*/ 673895 w 673895"/>
                <a:gd name="connsiteY27" fmla="*/ 266701 h 647702"/>
                <a:gd name="connsiteX28" fmla="*/ 620083 w 673895"/>
                <a:gd name="connsiteY28" fmla="*/ 347884 h 647702"/>
                <a:gd name="connsiteX29" fmla="*/ 593016 w 673895"/>
                <a:gd name="connsiteY29" fmla="*/ 353349 h 647702"/>
                <a:gd name="connsiteX30" fmla="*/ 549222 w 673895"/>
                <a:gd name="connsiteY30" fmla="*/ 490092 h 647702"/>
                <a:gd name="connsiteX31" fmla="*/ 552839 w 673895"/>
                <a:gd name="connsiteY31" fmla="*/ 492531 h 647702"/>
                <a:gd name="connsiteX32" fmla="*/ 578645 w 673895"/>
                <a:gd name="connsiteY32" fmla="*/ 554832 h 647702"/>
                <a:gd name="connsiteX33" fmla="*/ 490538 w 673895"/>
                <a:gd name="connsiteY33" fmla="*/ 642939 h 647702"/>
                <a:gd name="connsiteX34" fmla="*/ 409355 w 673895"/>
                <a:gd name="connsiteY34" fmla="*/ 589127 h 647702"/>
                <a:gd name="connsiteX35" fmla="*/ 409084 w 673895"/>
                <a:gd name="connsiteY35" fmla="*/ 587783 h 647702"/>
                <a:gd name="connsiteX36" fmla="*/ 268154 w 673895"/>
                <a:gd name="connsiteY36" fmla="*/ 587783 h 647702"/>
                <a:gd name="connsiteX37" fmla="*/ 266921 w 673895"/>
                <a:gd name="connsiteY37" fmla="*/ 593890 h 647702"/>
                <a:gd name="connsiteX38" fmla="*/ 185738 w 673895"/>
                <a:gd name="connsiteY38" fmla="*/ 647702 h 647702"/>
                <a:gd name="connsiteX39" fmla="*/ 97631 w 673895"/>
                <a:gd name="connsiteY39" fmla="*/ 559595 h 647702"/>
                <a:gd name="connsiteX40" fmla="*/ 123437 w 673895"/>
                <a:gd name="connsiteY40" fmla="*/ 497294 h 647702"/>
                <a:gd name="connsiteX41" fmla="*/ 130921 w 673895"/>
                <a:gd name="connsiteY41" fmla="*/ 492248 h 647702"/>
                <a:gd name="connsiteX42" fmla="*/ 86036 w 673895"/>
                <a:gd name="connsiteY42" fmla="*/ 356771 h 647702"/>
                <a:gd name="connsiteX43" fmla="*/ 53812 w 673895"/>
                <a:gd name="connsiteY43" fmla="*/ 350265 h 647702"/>
                <a:gd name="connsiteX44" fmla="*/ 0 w 673895"/>
                <a:gd name="connsiteY44" fmla="*/ 269082 h 647702"/>
                <a:gd name="connsiteX45" fmla="*/ 88107 w 673895"/>
                <a:gd name="connsiteY45" fmla="*/ 180975 h 647702"/>
                <a:gd name="connsiteX46" fmla="*/ 122402 w 673895"/>
                <a:gd name="connsiteY46" fmla="*/ 187899 h 647702"/>
                <a:gd name="connsiteX47" fmla="*/ 129378 w 673895"/>
                <a:gd name="connsiteY47" fmla="*/ 192602 h 647702"/>
                <a:gd name="connsiteX48" fmla="*/ 250718 w 673895"/>
                <a:gd name="connsiteY48" fmla="*/ 103300 h 647702"/>
                <a:gd name="connsiteX49" fmla="*/ 247650 w 673895"/>
                <a:gd name="connsiteY49" fmla="*/ 88107 h 647702"/>
                <a:gd name="connsiteX50" fmla="*/ 335757 w 673895"/>
                <a:gd name="connsiteY50" fmla="*/ 0 h 647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673895" h="647702">
                  <a:moveTo>
                    <a:pt x="284961" y="158165"/>
                  </a:moveTo>
                  <a:lnTo>
                    <a:pt x="170786" y="242195"/>
                  </a:lnTo>
                  <a:lnTo>
                    <a:pt x="176214" y="269082"/>
                  </a:lnTo>
                  <a:cubicBezTo>
                    <a:pt x="176214" y="293412"/>
                    <a:pt x="166353" y="315439"/>
                    <a:pt x="150408" y="331383"/>
                  </a:cubicBezTo>
                  <a:lnTo>
                    <a:pt x="146443" y="334057"/>
                  </a:lnTo>
                  <a:lnTo>
                    <a:pt x="192422" y="472837"/>
                  </a:lnTo>
                  <a:lnTo>
                    <a:pt x="220034" y="478412"/>
                  </a:lnTo>
                  <a:cubicBezTo>
                    <a:pt x="230575" y="482870"/>
                    <a:pt x="240067" y="489322"/>
                    <a:pt x="248039" y="497294"/>
                  </a:cubicBezTo>
                  <a:lnTo>
                    <a:pt x="265572" y="523298"/>
                  </a:lnTo>
                  <a:lnTo>
                    <a:pt x="408956" y="523298"/>
                  </a:lnTo>
                  <a:lnTo>
                    <a:pt x="417479" y="505571"/>
                  </a:lnTo>
                  <a:cubicBezTo>
                    <a:pt x="426979" y="491509"/>
                    <a:pt x="440432" y="480337"/>
                    <a:pt x="456243" y="473649"/>
                  </a:cubicBezTo>
                  <a:lnTo>
                    <a:pt x="488887" y="467058"/>
                  </a:lnTo>
                  <a:lnTo>
                    <a:pt x="531395" y="334333"/>
                  </a:lnTo>
                  <a:lnTo>
                    <a:pt x="523487" y="329002"/>
                  </a:lnTo>
                  <a:cubicBezTo>
                    <a:pt x="507543" y="313058"/>
                    <a:pt x="497681" y="291031"/>
                    <a:pt x="497681" y="266701"/>
                  </a:cubicBezTo>
                  <a:lnTo>
                    <a:pt x="501673" y="246929"/>
                  </a:lnTo>
                  <a:lnTo>
                    <a:pt x="384346" y="159653"/>
                  </a:lnTo>
                  <a:lnTo>
                    <a:pt x="370052" y="169290"/>
                  </a:lnTo>
                  <a:cubicBezTo>
                    <a:pt x="359511" y="173749"/>
                    <a:pt x="347922" y="176214"/>
                    <a:pt x="335757" y="176214"/>
                  </a:cubicBezTo>
                  <a:cubicBezTo>
                    <a:pt x="323592" y="176214"/>
                    <a:pt x="312003" y="173749"/>
                    <a:pt x="301462" y="169290"/>
                  </a:cubicBezTo>
                  <a:close/>
                  <a:moveTo>
                    <a:pt x="335757" y="0"/>
                  </a:moveTo>
                  <a:cubicBezTo>
                    <a:pt x="384417" y="0"/>
                    <a:pt x="423864" y="39447"/>
                    <a:pt x="423864" y="88107"/>
                  </a:cubicBezTo>
                  <a:lnTo>
                    <a:pt x="420253" y="105993"/>
                  </a:lnTo>
                  <a:lnTo>
                    <a:pt x="538728" y="194124"/>
                  </a:lnTo>
                  <a:lnTo>
                    <a:pt x="551493" y="185518"/>
                  </a:lnTo>
                  <a:cubicBezTo>
                    <a:pt x="562034" y="181059"/>
                    <a:pt x="573623" y="178594"/>
                    <a:pt x="585788" y="178594"/>
                  </a:cubicBezTo>
                  <a:cubicBezTo>
                    <a:pt x="634448" y="178594"/>
                    <a:pt x="673895" y="218041"/>
                    <a:pt x="673895" y="266701"/>
                  </a:cubicBezTo>
                  <a:cubicBezTo>
                    <a:pt x="673895" y="303196"/>
                    <a:pt x="651706" y="334509"/>
                    <a:pt x="620083" y="347884"/>
                  </a:cubicBezTo>
                  <a:lnTo>
                    <a:pt x="593016" y="353349"/>
                  </a:lnTo>
                  <a:lnTo>
                    <a:pt x="549222" y="490092"/>
                  </a:lnTo>
                  <a:lnTo>
                    <a:pt x="552839" y="492531"/>
                  </a:lnTo>
                  <a:cubicBezTo>
                    <a:pt x="568783" y="508475"/>
                    <a:pt x="578645" y="530502"/>
                    <a:pt x="578645" y="554832"/>
                  </a:cubicBezTo>
                  <a:cubicBezTo>
                    <a:pt x="578645" y="603492"/>
                    <a:pt x="539198" y="642939"/>
                    <a:pt x="490538" y="642939"/>
                  </a:cubicBezTo>
                  <a:cubicBezTo>
                    <a:pt x="454043" y="642939"/>
                    <a:pt x="422731" y="620750"/>
                    <a:pt x="409355" y="589127"/>
                  </a:cubicBezTo>
                  <a:lnTo>
                    <a:pt x="409084" y="587783"/>
                  </a:lnTo>
                  <a:lnTo>
                    <a:pt x="268154" y="587783"/>
                  </a:lnTo>
                  <a:lnTo>
                    <a:pt x="266921" y="593890"/>
                  </a:lnTo>
                  <a:cubicBezTo>
                    <a:pt x="253546" y="625513"/>
                    <a:pt x="222233" y="647702"/>
                    <a:pt x="185738" y="647702"/>
                  </a:cubicBezTo>
                  <a:cubicBezTo>
                    <a:pt x="137078" y="647702"/>
                    <a:pt x="97631" y="608255"/>
                    <a:pt x="97631" y="559595"/>
                  </a:cubicBezTo>
                  <a:cubicBezTo>
                    <a:pt x="97631" y="535265"/>
                    <a:pt x="107493" y="513238"/>
                    <a:pt x="123437" y="497294"/>
                  </a:cubicBezTo>
                  <a:lnTo>
                    <a:pt x="130921" y="492248"/>
                  </a:lnTo>
                  <a:lnTo>
                    <a:pt x="86036" y="356771"/>
                  </a:lnTo>
                  <a:lnTo>
                    <a:pt x="53812" y="350265"/>
                  </a:lnTo>
                  <a:cubicBezTo>
                    <a:pt x="22189" y="336890"/>
                    <a:pt x="0" y="305577"/>
                    <a:pt x="0" y="269082"/>
                  </a:cubicBezTo>
                  <a:cubicBezTo>
                    <a:pt x="0" y="220422"/>
                    <a:pt x="39447" y="180975"/>
                    <a:pt x="88107" y="180975"/>
                  </a:cubicBezTo>
                  <a:cubicBezTo>
                    <a:pt x="100272" y="180975"/>
                    <a:pt x="111861" y="183440"/>
                    <a:pt x="122402" y="187899"/>
                  </a:cubicBezTo>
                  <a:lnTo>
                    <a:pt x="129378" y="192602"/>
                  </a:lnTo>
                  <a:lnTo>
                    <a:pt x="250718" y="103300"/>
                  </a:lnTo>
                  <a:lnTo>
                    <a:pt x="247650" y="88107"/>
                  </a:lnTo>
                  <a:cubicBezTo>
                    <a:pt x="247650" y="39447"/>
                    <a:pt x="287097" y="0"/>
                    <a:pt x="3357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FFFF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74" tIns="143419" rIns="179274" bIns="14341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b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8E9CFF"/>
                </a:clrFrom>
                <a:clrTo>
                  <a:srgbClr val="8E9C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629549" y="2619942"/>
              <a:ext cx="566705" cy="499373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8272387" y="2822931"/>
              <a:ext cx="1720719" cy="21932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20" rIns="0" bIns="0" rtlCol="0" anchor="t">
              <a:noAutofit/>
            </a:bodyPr>
            <a:lstStyle/>
            <a:p>
              <a:pPr defTabSz="913951" eaLnBrk="0" fontAlgn="base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a typeface="Arial Unicode MS" panose="020B0604020202020204" pitchFamily="34" charset="-128"/>
                  <a:cs typeface="Segoe UI Light" panose="020B0502040204020203" pitchFamily="34" charset="0"/>
                </a:rPr>
                <a:t>Azure Kubernetes Service (AKS)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812783" y="5395557"/>
              <a:ext cx="659156" cy="30110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7420" rIns="0" bIns="0" rtlCol="0">
              <a:noAutofit/>
            </a:bodyPr>
            <a:lstStyle/>
            <a:p>
              <a:pPr defTabSz="913951" eaLnBrk="0" fontAlgn="base" hangingPunct="0">
                <a:lnSpc>
                  <a:spcPts val="8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a typeface="Arial Unicode MS" panose="020B0604020202020204" pitchFamily="34" charset="-128"/>
                  <a:cs typeface="Segoe UI Light" panose="020B0502040204020203" pitchFamily="34" charset="0"/>
                </a:rPr>
                <a:t>Key Vault</a:t>
              </a:r>
            </a:p>
          </p:txBody>
        </p:sp>
        <p:pic>
          <p:nvPicPr>
            <p:cNvPr id="51" name="Picture 50" descr="AzureKeyVault_icon_whit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4338" y="5247296"/>
              <a:ext cx="334429" cy="371587"/>
            </a:xfrm>
            <a:prstGeom prst="rect">
              <a:avLst/>
            </a:prstGeom>
          </p:spPr>
        </p:pic>
        <p:sp>
          <p:nvSpPr>
            <p:cNvPr id="52" name="Rectangle 51"/>
            <p:cNvSpPr/>
            <p:nvPr/>
          </p:nvSpPr>
          <p:spPr>
            <a:xfrm>
              <a:off x="10942637" y="4650442"/>
              <a:ext cx="1384439" cy="525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373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Other Cloud</a:t>
              </a:r>
            </a:p>
            <a:p>
              <a:pPr>
                <a:defRPr/>
              </a:pPr>
              <a:r>
                <a:rPr lang="en-US" sz="1373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Infrastructure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0906107" y="3009813"/>
              <a:ext cx="1431820" cy="3097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373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Orchestrators</a:t>
              </a:r>
            </a:p>
          </p:txBody>
        </p:sp>
        <p:sp>
          <p:nvSpPr>
            <p:cNvPr id="59" name="Arrow: Pentagon 58"/>
            <p:cNvSpPr/>
            <p:nvPr/>
          </p:nvSpPr>
          <p:spPr bwMode="auto">
            <a:xfrm>
              <a:off x="5980453" y="3555966"/>
              <a:ext cx="542584" cy="990600"/>
            </a:xfrm>
            <a:prstGeom prst="homePlate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17" rIns="0" bIns="4571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60" name="Arrow: Chevron 59"/>
            <p:cNvSpPr/>
            <p:nvPr/>
          </p:nvSpPr>
          <p:spPr bwMode="auto">
            <a:xfrm>
              <a:off x="6329275" y="3555966"/>
              <a:ext cx="498562" cy="990600"/>
            </a:xfrm>
            <a:prstGeom prst="chevron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17" rIns="0" bIns="4571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63" name="Arrow: Chevron 62"/>
            <p:cNvSpPr/>
            <p:nvPr/>
          </p:nvSpPr>
          <p:spPr bwMode="auto">
            <a:xfrm>
              <a:off x="5227636" y="6028697"/>
              <a:ext cx="1828801" cy="685789"/>
            </a:xfrm>
            <a:prstGeom prst="chevron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17" rIns="0" bIns="4571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5532437" y="6079204"/>
              <a:ext cx="1402328" cy="5868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569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Infrastructure</a:t>
              </a:r>
            </a:p>
            <a:p>
              <a:pPr>
                <a:defRPr/>
              </a:pPr>
              <a:r>
                <a:rPr lang="en-US" sz="1569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Decisions</a:t>
              </a:r>
            </a:p>
          </p:txBody>
        </p:sp>
        <p:sp>
          <p:nvSpPr>
            <p:cNvPr id="65" name="Arrow: Chevron 64"/>
            <p:cNvSpPr/>
            <p:nvPr/>
          </p:nvSpPr>
          <p:spPr bwMode="auto">
            <a:xfrm>
              <a:off x="6825185" y="437903"/>
              <a:ext cx="4104611" cy="685789"/>
            </a:xfrm>
            <a:prstGeom prst="chevron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17" rIns="0" bIns="4571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629465" y="633625"/>
              <a:ext cx="2496050" cy="2943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75" b="1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eShopOnContainers on Azure</a:t>
              </a:r>
            </a:p>
          </p:txBody>
        </p:sp>
        <p:sp>
          <p:nvSpPr>
            <p:cNvPr id="69" name="Arrow: Chevron 68"/>
            <p:cNvSpPr/>
            <p:nvPr/>
          </p:nvSpPr>
          <p:spPr bwMode="auto">
            <a:xfrm>
              <a:off x="5227636" y="437902"/>
              <a:ext cx="1828801" cy="685789"/>
            </a:xfrm>
            <a:prstGeom prst="chevron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17" rIns="0" bIns="4571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513936" y="610535"/>
              <a:ext cx="1256201" cy="3405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569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"/>
                </a:rPr>
                <a:t>Customized</a:t>
              </a: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5303837" y="3555966"/>
              <a:ext cx="676616" cy="990600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17" rIns="0" bIns="4571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5478188" y="3367462"/>
              <a:ext cx="819589" cy="12021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7058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+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7513637" y="81286"/>
              <a:ext cx="2659642" cy="37126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/>
                </a:rPr>
                <a:t>Production environment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66933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2178-4605-4E8F-AC38-D3B63D907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23" y="170308"/>
            <a:ext cx="11018520" cy="553998"/>
          </a:xfrm>
        </p:spPr>
        <p:txBody>
          <a:bodyPr/>
          <a:lstStyle/>
          <a:p>
            <a:r>
              <a:rPr lang="en-US" dirty="0"/>
              <a:t>Kubernetes and Helm</a:t>
            </a:r>
          </a:p>
        </p:txBody>
      </p:sp>
      <p:pic>
        <p:nvPicPr>
          <p:cNvPr id="1026" name="Picture 2" descr="Image result for kubernetes helm">
            <a:extLst>
              <a:ext uri="{FF2B5EF4-FFF2-40B4-BE49-F238E27FC236}">
                <a16:creationId xmlns:a16="http://schemas.microsoft.com/office/drawing/2014/main" id="{63D4C70C-BAC9-40CB-B7EF-3DE884F6D7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6"/>
          <a:stretch/>
        </p:blipFill>
        <p:spPr bwMode="auto">
          <a:xfrm>
            <a:off x="2997316" y="651634"/>
            <a:ext cx="5388431" cy="174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9460CDF-AABC-442D-B38C-2575AAE72CCF}"/>
              </a:ext>
            </a:extLst>
          </p:cNvPr>
          <p:cNvSpPr/>
          <p:nvPr/>
        </p:nvSpPr>
        <p:spPr>
          <a:xfrm>
            <a:off x="2997316" y="2169379"/>
            <a:ext cx="142978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Container</a:t>
            </a:r>
          </a:p>
          <a:p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3A75F2-4099-41E8-A91E-C39B161CC732}"/>
              </a:ext>
            </a:extLst>
          </p:cNvPr>
          <p:cNvSpPr/>
          <p:nvPr/>
        </p:nvSpPr>
        <p:spPr>
          <a:xfrm>
            <a:off x="5122603" y="2171705"/>
            <a:ext cx="142978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Deploy</a:t>
            </a:r>
          </a:p>
          <a:p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with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CCD766-58D8-4B86-8C2A-64B6B0329851}"/>
              </a:ext>
            </a:extLst>
          </p:cNvPr>
          <p:cNvSpPr/>
          <p:nvPr/>
        </p:nvSpPr>
        <p:spPr>
          <a:xfrm>
            <a:off x="6422160" y="2169379"/>
            <a:ext cx="20393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Orchestrator’s</a:t>
            </a:r>
          </a:p>
          <a:p>
            <a:pPr algn="ctr"/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cluster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3A03815-4C30-4F5D-BB2C-625064A45802}"/>
              </a:ext>
            </a:extLst>
          </p:cNvPr>
          <p:cNvSpPr txBox="1">
            <a:spLocks/>
          </p:cNvSpPr>
          <p:nvPr/>
        </p:nvSpPr>
        <p:spPr>
          <a:xfrm>
            <a:off x="922497" y="3185111"/>
            <a:ext cx="10618124" cy="3195589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Helm is THE package manager for Kubernetes: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80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cs typeface="Segoe UI Light" panose="020B0502040204020203" pitchFamily="34" charset="0"/>
              </a:rPr>
              <a:t>…Kubernetes deployments with just Kubectl.exe and .</a:t>
            </a:r>
            <a:r>
              <a:rPr lang="en-US" sz="1800" dirty="0" err="1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cs typeface="Segoe UI Light" panose="020B0502040204020203" pitchFamily="34" charset="0"/>
              </a:rPr>
              <a:t>yml</a:t>
            </a:r>
            <a:r>
              <a:rPr lang="en-US" sz="180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cs typeface="Segoe UI Light" panose="020B0502040204020203" pitchFamily="34" charset="0"/>
              </a:rPr>
              <a:t> files are not standard but custom &amp; complex…</a:t>
            </a:r>
          </a:p>
          <a:p>
            <a:pPr marL="0" indent="0">
              <a:buNone/>
            </a:pPr>
            <a:r>
              <a:rPr lang="en-US" dirty="0"/>
              <a:t>Helm improves:</a:t>
            </a:r>
            <a:endParaRPr lang="en-US" sz="1800" dirty="0">
              <a:gradFill>
                <a:gsLst>
                  <a:gs pos="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cs typeface="Segoe UI Light" panose="020B0502040204020203" pitchFamily="34" charset="0"/>
            </a:endParaRPr>
          </a:p>
          <a:p>
            <a:pPr marL="342900" indent="-342900" defTabSz="914367">
              <a:buSzTx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cs typeface="Segoe UI Light" panose="020B0502040204020203" pitchFamily="34" charset="0"/>
              </a:rPr>
              <a:t>Makes application deployment easy, </a:t>
            </a:r>
            <a:r>
              <a:rPr lang="en-US" sz="1800" u="sng" dirty="0" err="1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cs typeface="Segoe UI Light" panose="020B0502040204020203" pitchFamily="34" charset="0"/>
              </a:rPr>
              <a:t>standar</a:t>
            </a:r>
            <a:r>
              <a:rPr lang="en-US" sz="1800" u="sng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cs typeface="Segoe UI Light" panose="020B0502040204020203" pitchFamily="34" charset="0"/>
              </a:rPr>
              <a:t> and reusable</a:t>
            </a:r>
          </a:p>
          <a:p>
            <a:pPr marL="342900" indent="-342900" defTabSz="914367">
              <a:buSzTx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cs typeface="Segoe UI Light" panose="020B0502040204020203" pitchFamily="34" charset="0"/>
              </a:rPr>
              <a:t>Easy application </a:t>
            </a:r>
            <a:r>
              <a:rPr lang="en-US" sz="1800" i="1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cs typeface="Segoe UI Light" panose="020B0502040204020203" pitchFamily="34" charset="0"/>
              </a:rPr>
              <a:t>install, update, rollback &amp; removal</a:t>
            </a:r>
            <a:r>
              <a:rPr lang="en-US" sz="180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cs typeface="Segoe UI Light" panose="020B0502040204020203" pitchFamily="34" charset="0"/>
              </a:rPr>
              <a:t>. Packages are declaratively defined in </a:t>
            </a:r>
            <a:r>
              <a:rPr lang="en-US" sz="1800" i="1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cs typeface="Segoe UI Light" panose="020B0502040204020203" pitchFamily="34" charset="0"/>
              </a:rPr>
              <a:t>Helm Charts</a:t>
            </a:r>
          </a:p>
          <a:p>
            <a:pPr marL="342900" indent="-342900" defTabSz="914367">
              <a:buSzTx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cs typeface="Segoe UI Light" panose="020B0502040204020203" pitchFamily="34" charset="0"/>
              </a:rPr>
              <a:t>Charts can be </a:t>
            </a:r>
            <a:r>
              <a:rPr lang="en-US" sz="1800" i="1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cs typeface="Segoe UI Light" panose="020B0502040204020203" pitchFamily="34" charset="0"/>
              </a:rPr>
              <a:t>shared</a:t>
            </a:r>
            <a:r>
              <a:rPr lang="en-US" sz="180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cs typeface="Segoe UI Light" panose="020B0502040204020203" pitchFamily="34" charset="0"/>
              </a:rPr>
              <a:t> and publicly published (</a:t>
            </a:r>
            <a:r>
              <a:rPr lang="en-US" sz="180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cs typeface="Segoe UI Light" panose="020B0502040204020203" pitchFamily="34" charset="0"/>
                <a:hlinkClick r:id="rId4"/>
              </a:rPr>
              <a:t>https://github.com/helm/charts/tree/master/stable</a:t>
            </a:r>
            <a:r>
              <a:rPr lang="en-US" sz="180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cs typeface="Segoe UI Light" panose="020B0502040204020203" pitchFamily="34" charset="0"/>
              </a:rPr>
              <a:t>)</a:t>
            </a:r>
          </a:p>
          <a:p>
            <a:pPr marL="342900" indent="-342900" defTabSz="914367">
              <a:buSzTx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cs typeface="Segoe UI Light" panose="020B0502040204020203" pitchFamily="34" charset="0"/>
              </a:rPr>
              <a:t>Designed with </a:t>
            </a:r>
            <a:r>
              <a:rPr lang="en-US" sz="1800" i="1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cs typeface="Segoe UI Light" panose="020B0502040204020203" pitchFamily="34" charset="0"/>
              </a:rPr>
              <a:t>versioning </a:t>
            </a:r>
            <a:r>
              <a:rPr lang="en-US" sz="180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cs typeface="Segoe UI Light" panose="020B0502040204020203" pitchFamily="34" charset="0"/>
              </a:rPr>
              <a:t>of packages in mind</a:t>
            </a:r>
          </a:p>
          <a:p>
            <a:pPr marL="342900" indent="-342900" defTabSz="914367">
              <a:buSzTx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cs typeface="Segoe UI Light" panose="020B0502040204020203" pitchFamily="34" charset="0"/>
              </a:rPr>
              <a:t>You need Helm if you want to use </a:t>
            </a:r>
            <a:r>
              <a:rPr lang="en-US" sz="1800" i="1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cs typeface="Segoe UI Light" panose="020B0502040204020203" pitchFamily="34" charset="0"/>
              </a:rPr>
              <a:t>Azure DevSpaces</a:t>
            </a:r>
            <a:r>
              <a:rPr lang="en-US" sz="180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cs typeface="Segoe UI Light" panose="020B0502040204020203" pitchFamily="34" charset="0"/>
              </a:rPr>
              <a:t>! :) </a:t>
            </a:r>
          </a:p>
          <a:p>
            <a:pPr marL="342900" indent="-342900" defTabSz="914367">
              <a:buSzTx/>
              <a:buFont typeface="Arial" panose="020B0604020202020204" pitchFamily="34" charset="0"/>
              <a:buChar char="•"/>
              <a:defRPr/>
            </a:pPr>
            <a:endParaRPr lang="en-US" sz="1800" dirty="0">
              <a:gradFill>
                <a:gsLst>
                  <a:gs pos="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cs typeface="Segoe UI Light" panose="020B0502040204020203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B253EF-7988-44BB-BEB7-EEE8B0DFE649}"/>
              </a:ext>
            </a:extLst>
          </p:cNvPr>
          <p:cNvCxnSpPr>
            <a:cxnSpLocks/>
          </p:cNvCxnSpPr>
          <p:nvPr/>
        </p:nvCxnSpPr>
        <p:spPr>
          <a:xfrm>
            <a:off x="4388311" y="2523322"/>
            <a:ext cx="511631" cy="0"/>
          </a:xfrm>
          <a:prstGeom prst="straightConnector1">
            <a:avLst/>
          </a:prstGeom>
          <a:ln>
            <a:solidFill>
              <a:srgbClr val="FFB57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9BC2CE-FF10-4224-84E2-AFCCFBE694AC}"/>
              </a:ext>
            </a:extLst>
          </p:cNvPr>
          <p:cNvCxnSpPr>
            <a:cxnSpLocks/>
          </p:cNvCxnSpPr>
          <p:nvPr/>
        </p:nvCxnSpPr>
        <p:spPr>
          <a:xfrm>
            <a:off x="6134972" y="2523322"/>
            <a:ext cx="511631" cy="0"/>
          </a:xfrm>
          <a:prstGeom prst="straightConnector1">
            <a:avLst/>
          </a:prstGeom>
          <a:ln>
            <a:solidFill>
              <a:srgbClr val="FFB57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29D6834-B4A1-4E53-A3C3-5AFDA42CD6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018"/>
          <a:stretch/>
        </p:blipFill>
        <p:spPr>
          <a:xfrm>
            <a:off x="8941407" y="3185111"/>
            <a:ext cx="2599213" cy="4034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C49762-EE23-42EA-A35B-512FBBC16A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49091" b="1703"/>
          <a:stretch/>
        </p:blipFill>
        <p:spPr>
          <a:xfrm>
            <a:off x="8941408" y="2811355"/>
            <a:ext cx="2599213" cy="37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21395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121B78-6702-4EF4-9528-032881471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08" y="400262"/>
            <a:ext cx="11329850" cy="60574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082051-597F-4AA8-8313-1A16BAAD51CD}"/>
              </a:ext>
            </a:extLst>
          </p:cNvPr>
          <p:cNvSpPr/>
          <p:nvPr/>
        </p:nvSpPr>
        <p:spPr>
          <a:xfrm>
            <a:off x="2892592" y="6214544"/>
            <a:ext cx="64068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43">
              <a:defRPr/>
            </a:pPr>
            <a:r>
              <a:rPr lang="en-US" sz="1400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https://github.com/dotnet-architecture/eShopOnContainers</a:t>
            </a:r>
            <a:r>
              <a:rPr lang="en-US" sz="1400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"/>
              </a:rPr>
              <a:t> </a:t>
            </a:r>
          </a:p>
        </p:txBody>
      </p:sp>
      <p:pic>
        <p:nvPicPr>
          <p:cNvPr id="8" name="Picture 16" descr="Image result for &quot;Azure Container Service&quot; icon">
            <a:extLst>
              <a:ext uri="{FF2B5EF4-FFF2-40B4-BE49-F238E27FC236}">
                <a16:creationId xmlns:a16="http://schemas.microsoft.com/office/drawing/2014/main" id="{E6213ED7-7D38-4402-BA43-1BC45BD51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4872" y="6117546"/>
            <a:ext cx="501775" cy="50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0" descr="Image result for &quot;Kubernetes&quot; icon">
            <a:extLst>
              <a:ext uri="{FF2B5EF4-FFF2-40B4-BE49-F238E27FC236}">
                <a16:creationId xmlns:a16="http://schemas.microsoft.com/office/drawing/2014/main" id="{85585182-1794-477C-897A-162DFA2DC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900" y="6170053"/>
            <a:ext cx="377059" cy="36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5749887-E6A6-434D-9B15-2A34A58ABA64}"/>
              </a:ext>
            </a:extLst>
          </p:cNvPr>
          <p:cNvSpPr/>
          <p:nvPr/>
        </p:nvSpPr>
        <p:spPr>
          <a:xfrm>
            <a:off x="9644476" y="6229299"/>
            <a:ext cx="501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43">
              <a:defRPr/>
            </a:pPr>
            <a:r>
              <a:rPr lang="en-US" sz="1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rPr>
              <a:t>AKS</a:t>
            </a:r>
          </a:p>
        </p:txBody>
      </p:sp>
      <p:sp>
        <p:nvSpPr>
          <p:cNvPr id="2" name="Arrow: Curved Up 1">
            <a:extLst>
              <a:ext uri="{FF2B5EF4-FFF2-40B4-BE49-F238E27FC236}">
                <a16:creationId xmlns:a16="http://schemas.microsoft.com/office/drawing/2014/main" id="{8F1ECA13-E415-4F74-8581-0B240B796157}"/>
              </a:ext>
            </a:extLst>
          </p:cNvPr>
          <p:cNvSpPr/>
          <p:nvPr/>
        </p:nvSpPr>
        <p:spPr bwMode="auto">
          <a:xfrm rot="2593507">
            <a:off x="9157660" y="6269639"/>
            <a:ext cx="571959" cy="419530"/>
          </a:xfrm>
          <a:prstGeom prst="curvedUpArrow">
            <a:avLst/>
          </a:prstGeom>
          <a:solidFill>
            <a:srgbClr val="0079D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23319" rIns="0" bIns="23319" numCol="1" rtlCol="0" anchor="ctr" anchorCtr="0" compatLnSpc="1">
            <a:prstTxWarp prst="textNoShape">
              <a:avLst/>
            </a:prstTxWarp>
          </a:bodyPr>
          <a:lstStyle/>
          <a:p>
            <a:pPr algn="ctr" defTabSz="466236" fontAlgn="base">
              <a:spcBef>
                <a:spcPct val="0"/>
              </a:spcBef>
              <a:spcAft>
                <a:spcPct val="0"/>
              </a:spcAft>
            </a:pPr>
            <a:endParaRPr lang="en-US" sz="1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33106D-E3C5-4427-9328-2A25F350C96F}"/>
              </a:ext>
            </a:extLst>
          </p:cNvPr>
          <p:cNvSpPr/>
          <p:nvPr/>
        </p:nvSpPr>
        <p:spPr>
          <a:xfrm>
            <a:off x="4934595" y="1449597"/>
            <a:ext cx="19244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43">
              <a:defRPr/>
            </a:pPr>
            <a:r>
              <a:rPr lang="en-US" sz="2000" b="1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.NET Core 2.1</a:t>
            </a:r>
          </a:p>
        </p:txBody>
      </p:sp>
    </p:spTree>
    <p:extLst>
      <p:ext uri="{BB962C8B-B14F-4D97-AF65-F5344CB8AC3E}">
        <p14:creationId xmlns:p14="http://schemas.microsoft.com/office/powerpoint/2010/main" val="332120571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B375F9-6196-4BD7-AB1C-DEBC01529416}"/>
              </a:ext>
            </a:extLst>
          </p:cNvPr>
          <p:cNvSpPr txBox="1"/>
          <p:nvPr/>
        </p:nvSpPr>
        <p:spPr>
          <a:xfrm>
            <a:off x="184245" y="1221475"/>
            <a:ext cx="1037912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800083" lvl="1" indent="-342900">
              <a:buFont typeface="Arial" panose="020B0604020202020204" pitchFamily="34" charset="0"/>
              <a:buChar char="•"/>
            </a:pP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lvl="1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57D2C3B-FED2-44B6-8B79-0BE784B2657B}"/>
              </a:ext>
            </a:extLst>
          </p:cNvPr>
          <p:cNvSpPr txBox="1">
            <a:spLocks/>
          </p:cNvSpPr>
          <p:nvPr/>
        </p:nvSpPr>
        <p:spPr>
          <a:xfrm>
            <a:off x="345076" y="31361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Script</a:t>
            </a:r>
          </a:p>
        </p:txBody>
      </p:sp>
    </p:spTree>
    <p:extLst>
      <p:ext uri="{BB962C8B-B14F-4D97-AF65-F5344CB8AC3E}">
        <p14:creationId xmlns:p14="http://schemas.microsoft.com/office/powerpoint/2010/main" val="31123135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s://github.com/dotnet-architecture/eShopOnContainers/wiki/img/kubernetes/kubernetes-admin-ui-01.png">
            <a:extLst>
              <a:ext uri="{FF2B5EF4-FFF2-40B4-BE49-F238E27FC236}">
                <a16:creationId xmlns:a16="http://schemas.microsoft.com/office/drawing/2014/main" id="{C78895B2-9D49-4F93-8A2D-F1CD3E1B8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16" y="3146425"/>
            <a:ext cx="4672584" cy="259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7EDDC19-C12D-4D0B-8B30-82132FB95F33}"/>
              </a:ext>
            </a:extLst>
          </p:cNvPr>
          <p:cNvSpPr/>
          <p:nvPr/>
        </p:nvSpPr>
        <p:spPr>
          <a:xfrm>
            <a:off x="11757266" y="0"/>
            <a:ext cx="434734" cy="363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96387">
              <a:defRPr/>
            </a:pPr>
            <a:r>
              <a:rPr lang="en-US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/>
              </a:rPr>
              <a:t>(5)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EE60C3-9880-4646-8023-1602A5355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585788"/>
            <a:ext cx="6400800" cy="498598"/>
          </a:xfrm>
        </p:spPr>
        <p:txBody>
          <a:bodyPr/>
          <a:lstStyle/>
          <a:p>
            <a:r>
              <a:rPr lang="en-US" dirty="0"/>
              <a:t>Demo 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D909240-4F24-4384-BFF7-DE6563AEEB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1529884"/>
            <a:ext cx="4672584" cy="276999"/>
          </a:xfrm>
        </p:spPr>
        <p:txBody>
          <a:bodyPr/>
          <a:lstStyle/>
          <a:p>
            <a:endParaRPr lang="en-US" sz="1800" dirty="0">
              <a:gradFill>
                <a:gsLst>
                  <a:gs pos="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91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619" y="2084451"/>
            <a:ext cx="11652764" cy="3117200"/>
          </a:xfrm>
        </p:spPr>
        <p:txBody>
          <a:bodyPr/>
          <a:lstStyle/>
          <a:p>
            <a:r>
              <a:rPr lang="en-US" dirty="0"/>
              <a:t>CI/CD pipelines with </a:t>
            </a:r>
            <a:br>
              <a:rPr lang="en-US" dirty="0"/>
            </a:br>
            <a:r>
              <a:rPr lang="en-US" dirty="0"/>
              <a:t>Docker containers and </a:t>
            </a:r>
            <a:br>
              <a:rPr lang="en-US" dirty="0"/>
            </a:br>
            <a:r>
              <a:rPr lang="en-US" dirty="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351718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95FECCA1-4E19-4BA9-88D2-23E884C941F9}" vid="{438D4E79-81D3-441E-A7E1-21628F74926E}"/>
    </a:ext>
  </a:extLst>
</a:theme>
</file>

<file path=ppt/theme/theme2.xml><?xml version="1.0" encoding="utf-8"?>
<a:theme xmlns:a="http://schemas.openxmlformats.org/drawingml/2006/main" name="5-50195_Microsoft_Build_Template">
  <a:themeElements>
    <a:clrScheme name="Microsoft Build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05050"/>
      </a:accent1>
      <a:accent2>
        <a:srgbClr val="D2D2D2"/>
      </a:accent2>
      <a:accent3>
        <a:srgbClr val="E3008C"/>
      </a:accent3>
      <a:accent4>
        <a:srgbClr val="32145A"/>
      </a:accent4>
      <a:accent5>
        <a:srgbClr val="2139B5"/>
      </a:accent5>
      <a:accent6>
        <a:srgbClr val="E6E6E6"/>
      </a:accent6>
      <a:hlink>
        <a:srgbClr val="2139B5"/>
      </a:hlink>
      <a:folHlink>
        <a:srgbClr val="2139B5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8_16x9_Breakout_Template.potx" id="{1A72F1D6-8E00-44B7-8612-A96C51648790}" vid="{FC63816D-7A82-403A-9DF6-29F1914C4360}"/>
    </a:ext>
  </a:extLst>
</a:theme>
</file>

<file path=ppt/theme/theme3.xml><?xml version="1.0" encoding="utf-8"?>
<a:theme xmlns:a="http://schemas.openxmlformats.org/drawingml/2006/main" name="5-50109_Microsoft_Light_Template">
  <a:themeElements>
    <a:clrScheme name="Microsoft_2017_Light">
      <a:dk1>
        <a:srgbClr val="353535"/>
      </a:dk1>
      <a:lt1>
        <a:srgbClr val="FFFFFF"/>
      </a:lt1>
      <a:dk2>
        <a:srgbClr val="D83B01"/>
      </a:dk2>
      <a:lt2>
        <a:srgbClr val="E6E6E6"/>
      </a:lt2>
      <a:accent1>
        <a:srgbClr val="D83B01"/>
      </a:accent1>
      <a:accent2>
        <a:srgbClr val="FF8C00"/>
      </a:accent2>
      <a:accent3>
        <a:srgbClr val="FFB900"/>
      </a:accent3>
      <a:accent4>
        <a:srgbClr val="0078D7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7_16x9_Template.potx" id="{2A99AE01-A11F-4F2C-9BCC-4E42F4CE769C}" vid="{42DFBAD3-C25F-4FC8-963A-1F73730D7E5C}"/>
    </a:ext>
  </a:extLst>
</a:theme>
</file>

<file path=ppt/theme/theme4.xml><?xml version="1.0" encoding="utf-8"?>
<a:theme xmlns:a="http://schemas.openxmlformats.org/drawingml/2006/main" name="5-50033_TR23_BO_CT_Template">
  <a:themeElements>
    <a:clrScheme name="TR23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3_BO_CT_Template.potx [Read-Only]" id="{DA3E9A10-DA9F-4DD8-B50B-5232D30DCC33}" vid="{851D39C6-C268-4F1F-9399-A4174C5AF8C5}"/>
    </a:ext>
  </a:extLst>
</a:theme>
</file>

<file path=ppt/theme/theme5.xml><?xml version="1.0" encoding="utf-8"?>
<a:theme xmlns:a="http://schemas.openxmlformats.org/drawingml/2006/main" name="1_5-50195_Microsoft_Build_Template">
  <a:themeElements>
    <a:clrScheme name="Microsoft Build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05050"/>
      </a:accent1>
      <a:accent2>
        <a:srgbClr val="D2D2D2"/>
      </a:accent2>
      <a:accent3>
        <a:srgbClr val="E3008C"/>
      </a:accent3>
      <a:accent4>
        <a:srgbClr val="32145A"/>
      </a:accent4>
      <a:accent5>
        <a:srgbClr val="2139B5"/>
      </a:accent5>
      <a:accent6>
        <a:srgbClr val="E6E6E6"/>
      </a:accent6>
      <a:hlink>
        <a:srgbClr val="2139B5"/>
      </a:hlink>
      <a:folHlink>
        <a:srgbClr val="2139B5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8_16x9_Breakout_Template.potx" id="{1A72F1D6-8E00-44B7-8612-A96C51648790}" vid="{FC63816D-7A82-403A-9DF6-29F1914C4360}"/>
    </a:ext>
  </a:extLst>
</a:theme>
</file>

<file path=ppt/theme/theme6.xml><?xml version="1.0" encoding="utf-8"?>
<a:theme xmlns:a="http://schemas.openxmlformats.org/drawingml/2006/main" name="2_5-50195_Microsoft_Build_Template">
  <a:themeElements>
    <a:clrScheme name="Microsoft Build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05050"/>
      </a:accent1>
      <a:accent2>
        <a:srgbClr val="D2D2D2"/>
      </a:accent2>
      <a:accent3>
        <a:srgbClr val="E3008C"/>
      </a:accent3>
      <a:accent4>
        <a:srgbClr val="32145A"/>
      </a:accent4>
      <a:accent5>
        <a:srgbClr val="2139B5"/>
      </a:accent5>
      <a:accent6>
        <a:srgbClr val="E6E6E6"/>
      </a:accent6>
      <a:hlink>
        <a:srgbClr val="2139B5"/>
      </a:hlink>
      <a:folHlink>
        <a:srgbClr val="2139B5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8_16x9_Breakout_Template.potx" id="{1A72F1D6-8E00-44B7-8612-A96C51648790}" vid="{FC63816D-7A82-403A-9DF6-29F1914C4360}"/>
    </a:ext>
  </a:extLst>
</a:theme>
</file>

<file path=ppt/theme/theme7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4C5467A676A2F4CA70735A1513A2BDA" ma:contentTypeVersion="2" ma:contentTypeDescription="Create a new document." ma:contentTypeScope="" ma:versionID="edd982a24980f302436165030bd82310">
  <xsd:schema xmlns:xsd="http://www.w3.org/2001/XMLSchema" xmlns:xs="http://www.w3.org/2001/XMLSchema" xmlns:p="http://schemas.microsoft.com/office/2006/metadata/properties" xmlns:ns2="24b1f992-e7a2-4c16-b9a0-7cdc5f16cbff" targetNamespace="http://schemas.microsoft.com/office/2006/metadata/properties" ma:root="true" ma:fieldsID="ce433a81d8ab96d6a5e84a3fd1bcf7e6" ns2:_="">
    <xsd:import namespace="24b1f992-e7a2-4c16-b9a0-7cdc5f16cb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b1f992-e7a2-4c16-b9a0-7cdc5f16cb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schemas.openxmlformats.org/package/2006/metadata/core-properties"/>
    <ds:schemaRef ds:uri="24b1f992-e7a2-4c16-b9a0-7cdc5f16cbff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778AECA-BAAE-4028-A704-71C573483872}"/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Microsoft_Ignite_2018_16x9_Breakout_Template</Template>
  <TotalTime>2046</TotalTime>
  <Words>1390</Words>
  <Application>Microsoft Office PowerPoint</Application>
  <PresentationFormat>Widescreen</PresentationFormat>
  <Paragraphs>319</Paragraphs>
  <Slides>12</Slides>
  <Notes>12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12</vt:i4>
      </vt:variant>
    </vt:vector>
  </HeadingPairs>
  <TitlesOfParts>
    <vt:vector size="28" baseType="lpstr">
      <vt:lpstr>Arial</vt:lpstr>
      <vt:lpstr>Arial Unicode MS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2_5-50203_Microsoft_Ignite_Template</vt:lpstr>
      <vt:lpstr>5-50195_Microsoft_Build_Template</vt:lpstr>
      <vt:lpstr>5-50109_Microsoft_Light_Template</vt:lpstr>
      <vt:lpstr>5-50033_TR23_BO_CT_Template</vt:lpstr>
      <vt:lpstr>1_5-50195_Microsoft_Build_Template</vt:lpstr>
      <vt:lpstr>2_5-50195_Microsoft_Build_Template</vt:lpstr>
      <vt:lpstr>5-50203_Microsoft_Ignite_Template</vt:lpstr>
      <vt:lpstr>PowerPoint Presentation</vt:lpstr>
      <vt:lpstr>PowerPoint Presentation</vt:lpstr>
      <vt:lpstr>Orchestrator’s Cluster managing microservices/containers</vt:lpstr>
      <vt:lpstr>PowerPoint Presentation</vt:lpstr>
      <vt:lpstr>Kubernetes and Helm</vt:lpstr>
      <vt:lpstr>PowerPoint Presentation</vt:lpstr>
      <vt:lpstr>PowerPoint Presentation</vt:lpstr>
      <vt:lpstr>Demo 1</vt:lpstr>
      <vt:lpstr>CI/CD pipelines with  Docker containers and  Azure</vt:lpstr>
      <vt:lpstr>Lifecycle (Azure Dev Spaces)</vt:lpstr>
      <vt:lpstr>PowerPoint Presentation</vt:lpstr>
      <vt:lpstr>Choosing orchestrators in Azure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Microsoft Ignite</dc:subject>
  <dc:creator>Brieanne Vanderpool</dc:creator>
  <cp:keywords>Microsoft Ignite</cp:keywords>
  <dc:description/>
  <cp:lastModifiedBy>Pankaj Satyaketu</cp:lastModifiedBy>
  <cp:revision>67</cp:revision>
  <dcterms:created xsi:type="dcterms:W3CDTF">2018-08-10T17:04:28Z</dcterms:created>
  <dcterms:modified xsi:type="dcterms:W3CDTF">2018-11-08T13:17:31Z</dcterms:modified>
  <cp:category>Microsoft Ignite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0x01010074C5467A676A2F4CA70735A1513A2BDA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36;#Orange County Convention Center|bd993e89-aa48-4695-84e0-3b53e88b1a79</vt:lpwstr>
  </property>
  <property fmtid="{D5CDD505-2E9C-101B-9397-08002B2CF9AE}" pid="7" name="Track">
    <vt:lpwstr/>
  </property>
  <property fmtid="{D5CDD505-2E9C-101B-9397-08002B2CF9AE}" pid="8" name="Event Location">
    <vt:lpwstr>88;#Orlando|8cc4ed56-1866-4501-a22c-89aafde6f59b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87;#Microsoft Ignite|9323c522-fe4b-4922-816b-10a1920d7afb</vt:lpwstr>
  </property>
  <property fmtid="{D5CDD505-2E9C-101B-9397-08002B2CF9AE}" pid="21" name="Event Name">
    <vt:lpwstr>35;#Microsoft Ignite|9323c522-fe4b-4922-816b-10a1920d7afb</vt:lpwstr>
  </property>
  <property fmtid="{D5CDD505-2E9C-101B-9397-08002B2CF9AE}" pid="22" name="Audience1">
    <vt:lpwstr/>
  </property>
</Properties>
</file>